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63"/>
  </p:notesMasterIdLst>
  <p:sldIdLst>
    <p:sldId id="516" r:id="rId6"/>
    <p:sldId id="423" r:id="rId7"/>
    <p:sldId id="514" r:id="rId8"/>
    <p:sldId id="483" r:id="rId9"/>
    <p:sldId id="521" r:id="rId10"/>
    <p:sldId id="579" r:id="rId11"/>
    <p:sldId id="425" r:id="rId12"/>
    <p:sldId id="490" r:id="rId13"/>
    <p:sldId id="522" r:id="rId14"/>
    <p:sldId id="525" r:id="rId15"/>
    <p:sldId id="526" r:id="rId16"/>
    <p:sldId id="529" r:id="rId17"/>
    <p:sldId id="531" r:id="rId18"/>
    <p:sldId id="532" r:id="rId19"/>
    <p:sldId id="533" r:id="rId20"/>
    <p:sldId id="486" r:id="rId21"/>
    <p:sldId id="489" r:id="rId22"/>
    <p:sldId id="519" r:id="rId23"/>
    <p:sldId id="523" r:id="rId24"/>
    <p:sldId id="524" r:id="rId25"/>
    <p:sldId id="535" r:id="rId26"/>
    <p:sldId id="536" r:id="rId27"/>
    <p:sldId id="538" r:id="rId28"/>
    <p:sldId id="539" r:id="rId29"/>
    <p:sldId id="540" r:id="rId30"/>
    <p:sldId id="541" r:id="rId31"/>
    <p:sldId id="542" r:id="rId32"/>
    <p:sldId id="543" r:id="rId33"/>
    <p:sldId id="544" r:id="rId34"/>
    <p:sldId id="547" r:id="rId35"/>
    <p:sldId id="548" r:id="rId36"/>
    <p:sldId id="552" r:id="rId37"/>
    <p:sldId id="553" r:id="rId38"/>
    <p:sldId id="554" r:id="rId39"/>
    <p:sldId id="555" r:id="rId40"/>
    <p:sldId id="556" r:id="rId41"/>
    <p:sldId id="558" r:id="rId42"/>
    <p:sldId id="559" r:id="rId43"/>
    <p:sldId id="560" r:id="rId44"/>
    <p:sldId id="561" r:id="rId45"/>
    <p:sldId id="563" r:id="rId46"/>
    <p:sldId id="564" r:id="rId47"/>
    <p:sldId id="565" r:id="rId48"/>
    <p:sldId id="566" r:id="rId49"/>
    <p:sldId id="568" r:id="rId50"/>
    <p:sldId id="569" r:id="rId51"/>
    <p:sldId id="570" r:id="rId52"/>
    <p:sldId id="597" r:id="rId53"/>
    <p:sldId id="571" r:id="rId54"/>
    <p:sldId id="598" r:id="rId55"/>
    <p:sldId id="572" r:id="rId56"/>
    <p:sldId id="573" r:id="rId57"/>
    <p:sldId id="574" r:id="rId58"/>
    <p:sldId id="575" r:id="rId59"/>
    <p:sldId id="576" r:id="rId60"/>
    <p:sldId id="506" r:id="rId61"/>
    <p:sldId id="50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16"/>
            <p14:sldId id="423"/>
            <p14:sldId id="514"/>
            <p14:sldId id="483"/>
            <p14:sldId id="521"/>
            <p14:sldId id="579"/>
            <p14:sldId id="425"/>
            <p14:sldId id="490"/>
            <p14:sldId id="522"/>
            <p14:sldId id="525"/>
            <p14:sldId id="526"/>
            <p14:sldId id="529"/>
            <p14:sldId id="531"/>
            <p14:sldId id="532"/>
            <p14:sldId id="533"/>
            <p14:sldId id="486"/>
            <p14:sldId id="489"/>
            <p14:sldId id="519"/>
            <p14:sldId id="523"/>
            <p14:sldId id="524"/>
            <p14:sldId id="535"/>
            <p14:sldId id="536"/>
            <p14:sldId id="538"/>
            <p14:sldId id="539"/>
            <p14:sldId id="540"/>
            <p14:sldId id="541"/>
            <p14:sldId id="542"/>
            <p14:sldId id="543"/>
            <p14:sldId id="544"/>
            <p14:sldId id="547"/>
            <p14:sldId id="548"/>
            <p14:sldId id="552"/>
            <p14:sldId id="553"/>
            <p14:sldId id="554"/>
            <p14:sldId id="555"/>
            <p14:sldId id="556"/>
            <p14:sldId id="558"/>
            <p14:sldId id="559"/>
            <p14:sldId id="560"/>
            <p14:sldId id="561"/>
            <p14:sldId id="563"/>
            <p14:sldId id="564"/>
            <p14:sldId id="565"/>
            <p14:sldId id="566"/>
            <p14:sldId id="568"/>
            <p14:sldId id="569"/>
            <p14:sldId id="570"/>
            <p14:sldId id="597"/>
            <p14:sldId id="571"/>
            <p14:sldId id="598"/>
            <p14:sldId id="572"/>
            <p14:sldId id="573"/>
            <p14:sldId id="574"/>
            <p14:sldId id="575"/>
            <p14:sldId id="576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e Cabrera" initials="JC" lastIdx="78" clrIdx="0">
    <p:extLst>
      <p:ext uri="{19B8F6BF-5375-455C-9EA6-DF929625EA0E}">
        <p15:presenceInfo xmlns:p15="http://schemas.microsoft.com/office/powerpoint/2012/main" userId="S::jd@compliantlearningresources.com.au::b39df381-3c05-42d3-b4db-c23d521dcad2" providerId="AD"/>
      </p:ext>
    </p:extLst>
  </p:cmAuthor>
  <p:cmAuthor id="2" name="Dell" initials="D" lastIdx="76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  <p:cmAuthor id="3" name="Karmina Anne Alfaro" initials="KAA" lastIdx="71" clrIdx="2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FAD5C0-BF61-45FA-9F6F-EEC24793B079}" v="36" dt="2022-08-15T07:46:15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AB196960-5C03-4AC2-AB7F-6EA2B057D08E}"/>
    <pc:docChg chg="undo custSel addSld delSld modSld">
      <pc:chgData name="Ayan Daluz" userId="befa8149-c6af-46c9-b27d-15d84abc302f" providerId="ADAL" clId="{AB196960-5C03-4AC2-AB7F-6EA2B057D08E}" dt="2022-01-20T22:42:14.505" v="187"/>
      <pc:docMkLst>
        <pc:docMk/>
      </pc:docMkLst>
      <pc:sldChg chg="addSp delSp modSp mod modClrScheme chgLayout">
        <pc:chgData name="Ayan Daluz" userId="befa8149-c6af-46c9-b27d-15d84abc302f" providerId="ADAL" clId="{AB196960-5C03-4AC2-AB7F-6EA2B057D08E}" dt="2022-01-18T05:00:52.531" v="44" actId="14100"/>
        <pc:sldMkLst>
          <pc:docMk/>
          <pc:sldMk cId="1246533541" sldId="521"/>
        </pc:sldMkLst>
        <pc:spChg chg="mod ord">
          <ac:chgData name="Ayan Daluz" userId="befa8149-c6af-46c9-b27d-15d84abc302f" providerId="ADAL" clId="{AB196960-5C03-4AC2-AB7F-6EA2B057D08E}" dt="2022-01-18T04:59:41.703" v="10" actId="700"/>
          <ac:spMkLst>
            <pc:docMk/>
            <pc:sldMk cId="1246533541" sldId="521"/>
            <ac:spMk id="2" creationId="{70AB3EF6-BB7D-4D73-9C21-731770A78952}"/>
          </ac:spMkLst>
        </pc:spChg>
        <pc:spChg chg="add del mod ord">
          <ac:chgData name="Ayan Daluz" userId="befa8149-c6af-46c9-b27d-15d84abc302f" providerId="ADAL" clId="{AB196960-5C03-4AC2-AB7F-6EA2B057D08E}" dt="2022-01-18T04:59:41.703" v="10" actId="700"/>
          <ac:spMkLst>
            <pc:docMk/>
            <pc:sldMk cId="1246533541" sldId="521"/>
            <ac:spMk id="5" creationId="{32A55B04-2571-4EEA-995D-D7610007808F}"/>
          </ac:spMkLst>
        </pc:spChg>
        <pc:spChg chg="add del mod ord">
          <ac:chgData name="Ayan Daluz" userId="befa8149-c6af-46c9-b27d-15d84abc302f" providerId="ADAL" clId="{AB196960-5C03-4AC2-AB7F-6EA2B057D08E}" dt="2022-01-18T04:59:41.703" v="10" actId="700"/>
          <ac:spMkLst>
            <pc:docMk/>
            <pc:sldMk cId="1246533541" sldId="521"/>
            <ac:spMk id="6" creationId="{47A193C6-8567-4724-88BD-0065FD14E6C7}"/>
          </ac:spMkLst>
        </pc:spChg>
        <pc:spChg chg="mod">
          <ac:chgData name="Ayan Daluz" userId="befa8149-c6af-46c9-b27d-15d84abc302f" providerId="ADAL" clId="{AB196960-5C03-4AC2-AB7F-6EA2B057D08E}" dt="2022-01-18T05:00:52.531" v="44" actId="14100"/>
          <ac:spMkLst>
            <pc:docMk/>
            <pc:sldMk cId="1246533541" sldId="521"/>
            <ac:spMk id="7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4:59:53.668" v="18" actId="1076"/>
          <ac:picMkLst>
            <pc:docMk/>
            <pc:sldMk cId="1246533541" sldId="521"/>
            <ac:picMk id="3" creationId="{00000000-0000-0000-0000-000000000000}"/>
          </ac:picMkLst>
        </pc:picChg>
      </pc:sldChg>
      <pc:sldChg chg="addSp delSp modSp mod">
        <pc:chgData name="Ayan Daluz" userId="befa8149-c6af-46c9-b27d-15d84abc302f" providerId="ADAL" clId="{AB196960-5C03-4AC2-AB7F-6EA2B057D08E}" dt="2022-01-18T05:01:18.952" v="57" actId="14100"/>
        <pc:sldMkLst>
          <pc:docMk/>
          <pc:sldMk cId="262534646" sldId="522"/>
        </pc:sldMkLst>
        <pc:spChg chg="mod">
          <ac:chgData name="Ayan Daluz" userId="befa8149-c6af-46c9-b27d-15d84abc302f" providerId="ADAL" clId="{AB196960-5C03-4AC2-AB7F-6EA2B057D08E}" dt="2022-01-18T05:01:18.952" v="57" actId="14100"/>
          <ac:spMkLst>
            <pc:docMk/>
            <pc:sldMk cId="262534646" sldId="522"/>
            <ac:spMk id="9" creationId="{042D9E7B-D1BB-4A59-8D12-11E6C2FA55AC}"/>
          </ac:spMkLst>
        </pc:spChg>
        <pc:picChg chg="add del mod">
          <ac:chgData name="Ayan Daluz" userId="befa8149-c6af-46c9-b27d-15d84abc302f" providerId="ADAL" clId="{AB196960-5C03-4AC2-AB7F-6EA2B057D08E}" dt="2022-01-18T05:01:17.662" v="55" actId="1076"/>
          <ac:picMkLst>
            <pc:docMk/>
            <pc:sldMk cId="262534646" sldId="522"/>
            <ac:picMk id="6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3:46.405" v="79" actId="1076"/>
        <pc:sldMkLst>
          <pc:docMk/>
          <pc:sldMk cId="8805375" sldId="523"/>
        </pc:sldMkLst>
        <pc:spChg chg="mod">
          <ac:chgData name="Ayan Daluz" userId="befa8149-c6af-46c9-b27d-15d84abc302f" providerId="ADAL" clId="{AB196960-5C03-4AC2-AB7F-6EA2B057D08E}" dt="2022-01-18T05:03:41.927" v="76" actId="14100"/>
          <ac:spMkLst>
            <pc:docMk/>
            <pc:sldMk cId="8805375" sldId="523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3:46.405" v="79" actId="1076"/>
          <ac:picMkLst>
            <pc:docMk/>
            <pc:sldMk cId="8805375" sldId="523"/>
            <ac:picMk id="3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4:58:54.276" v="8" actId="14100"/>
        <pc:sldMkLst>
          <pc:docMk/>
          <pc:sldMk cId="1676439742" sldId="525"/>
        </pc:sldMkLst>
        <pc:spChg chg="mod">
          <ac:chgData name="Ayan Daluz" userId="befa8149-c6af-46c9-b27d-15d84abc302f" providerId="ADAL" clId="{AB196960-5C03-4AC2-AB7F-6EA2B057D08E}" dt="2022-01-18T04:58:54.276" v="8" actId="14100"/>
          <ac:spMkLst>
            <pc:docMk/>
            <pc:sldMk cId="1676439742" sldId="525"/>
            <ac:spMk id="9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4:58:51.349" v="7" actId="1076"/>
          <ac:picMkLst>
            <pc:docMk/>
            <pc:sldMk cId="1676439742" sldId="525"/>
            <ac:picMk id="3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4:58:44.516" v="4" actId="14100"/>
        <pc:sldMkLst>
          <pc:docMk/>
          <pc:sldMk cId="2049810801" sldId="526"/>
        </pc:sldMkLst>
        <pc:spChg chg="mod">
          <ac:chgData name="Ayan Daluz" userId="befa8149-c6af-46c9-b27d-15d84abc302f" providerId="ADAL" clId="{AB196960-5C03-4AC2-AB7F-6EA2B057D08E}" dt="2022-01-18T04:58:44.516" v="4" actId="14100"/>
          <ac:spMkLst>
            <pc:docMk/>
            <pc:sldMk cId="2049810801" sldId="526"/>
            <ac:spMk id="9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4:58:41.998" v="3" actId="1076"/>
          <ac:picMkLst>
            <pc:docMk/>
            <pc:sldMk cId="2049810801" sldId="526"/>
            <ac:picMk id="3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2:02.347" v="71" actId="1076"/>
        <pc:sldMkLst>
          <pc:docMk/>
          <pc:sldMk cId="4258544032" sldId="528"/>
        </pc:sldMkLst>
        <pc:spChg chg="mod">
          <ac:chgData name="Ayan Daluz" userId="befa8149-c6af-46c9-b27d-15d84abc302f" providerId="ADAL" clId="{AB196960-5C03-4AC2-AB7F-6EA2B057D08E}" dt="2022-01-18T05:01:56.539" v="68" actId="14100"/>
          <ac:spMkLst>
            <pc:docMk/>
            <pc:sldMk cId="4258544032" sldId="528"/>
            <ac:spMk id="9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2:02.347" v="71" actId="1076"/>
          <ac:picMkLst>
            <pc:docMk/>
            <pc:sldMk cId="4258544032" sldId="528"/>
            <ac:picMk id="3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2:16.987" v="75" actId="1076"/>
        <pc:sldMkLst>
          <pc:docMk/>
          <pc:sldMk cId="4164223908" sldId="529"/>
        </pc:sldMkLst>
        <pc:spChg chg="mod">
          <ac:chgData name="Ayan Daluz" userId="befa8149-c6af-46c9-b27d-15d84abc302f" providerId="ADAL" clId="{AB196960-5C03-4AC2-AB7F-6EA2B057D08E}" dt="2022-01-18T05:02:11.996" v="72" actId="14100"/>
          <ac:spMkLst>
            <pc:docMk/>
            <pc:sldMk cId="4164223908" sldId="529"/>
            <ac:spMk id="9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2:16.987" v="75" actId="1076"/>
          <ac:picMkLst>
            <pc:docMk/>
            <pc:sldMk cId="4164223908" sldId="529"/>
            <ac:picMk id="3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4:05.908" v="86" actId="1076"/>
        <pc:sldMkLst>
          <pc:docMk/>
          <pc:sldMk cId="3659946736" sldId="534"/>
        </pc:sldMkLst>
        <pc:spChg chg="mod">
          <ac:chgData name="Ayan Daluz" userId="befa8149-c6af-46c9-b27d-15d84abc302f" providerId="ADAL" clId="{AB196960-5C03-4AC2-AB7F-6EA2B057D08E}" dt="2022-01-18T05:04:03.156" v="84" actId="14100"/>
          <ac:spMkLst>
            <pc:docMk/>
            <pc:sldMk cId="3659946736" sldId="534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4:05.908" v="86" actId="1076"/>
          <ac:picMkLst>
            <pc:docMk/>
            <pc:sldMk cId="3659946736" sldId="534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4:14.508" v="89" actId="14100"/>
        <pc:sldMkLst>
          <pc:docMk/>
          <pc:sldMk cId="305085429" sldId="535"/>
        </pc:sldMkLst>
        <pc:spChg chg="mod">
          <ac:chgData name="Ayan Daluz" userId="befa8149-c6af-46c9-b27d-15d84abc302f" providerId="ADAL" clId="{AB196960-5C03-4AC2-AB7F-6EA2B057D08E}" dt="2022-01-18T05:04:10.732" v="87" actId="14100"/>
          <ac:spMkLst>
            <pc:docMk/>
            <pc:sldMk cId="305085429" sldId="535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4:14.508" v="89" actId="14100"/>
          <ac:picMkLst>
            <pc:docMk/>
            <pc:sldMk cId="305085429" sldId="535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4:24.853" v="93" actId="1076"/>
        <pc:sldMkLst>
          <pc:docMk/>
          <pc:sldMk cId="650571927" sldId="536"/>
        </pc:sldMkLst>
        <pc:spChg chg="mod">
          <ac:chgData name="Ayan Daluz" userId="befa8149-c6af-46c9-b27d-15d84abc302f" providerId="ADAL" clId="{AB196960-5C03-4AC2-AB7F-6EA2B057D08E}" dt="2022-01-18T05:04:18.434" v="90" actId="14100"/>
          <ac:spMkLst>
            <pc:docMk/>
            <pc:sldMk cId="650571927" sldId="536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4:24.853" v="93" actId="1076"/>
          <ac:picMkLst>
            <pc:docMk/>
            <pc:sldMk cId="650571927" sldId="536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4:39.876" v="97" actId="14100"/>
        <pc:sldMkLst>
          <pc:docMk/>
          <pc:sldMk cId="3619591285" sldId="538"/>
        </pc:sldMkLst>
        <pc:spChg chg="mod">
          <ac:chgData name="Ayan Daluz" userId="befa8149-c6af-46c9-b27d-15d84abc302f" providerId="ADAL" clId="{AB196960-5C03-4AC2-AB7F-6EA2B057D08E}" dt="2022-01-18T05:04:34.716" v="95" actId="14100"/>
          <ac:spMkLst>
            <pc:docMk/>
            <pc:sldMk cId="3619591285" sldId="538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4:39.876" v="97" actId="14100"/>
          <ac:picMkLst>
            <pc:docMk/>
            <pc:sldMk cId="3619591285" sldId="538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5:01.243" v="101" actId="1076"/>
        <pc:sldMkLst>
          <pc:docMk/>
          <pc:sldMk cId="3611096773" sldId="540"/>
        </pc:sldMkLst>
        <pc:spChg chg="mod">
          <ac:chgData name="Ayan Daluz" userId="befa8149-c6af-46c9-b27d-15d84abc302f" providerId="ADAL" clId="{AB196960-5C03-4AC2-AB7F-6EA2B057D08E}" dt="2022-01-18T05:04:54.708" v="98" actId="14100"/>
          <ac:spMkLst>
            <pc:docMk/>
            <pc:sldMk cId="3611096773" sldId="540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5:01.243" v="101" actId="1076"/>
          <ac:picMkLst>
            <pc:docMk/>
            <pc:sldMk cId="3611096773" sldId="540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5:21.189" v="111" actId="14100"/>
        <pc:sldMkLst>
          <pc:docMk/>
          <pc:sldMk cId="3495487308" sldId="545"/>
        </pc:sldMkLst>
        <pc:spChg chg="mod">
          <ac:chgData name="Ayan Daluz" userId="befa8149-c6af-46c9-b27d-15d84abc302f" providerId="ADAL" clId="{AB196960-5C03-4AC2-AB7F-6EA2B057D08E}" dt="2022-01-18T05:05:18.030" v="109" actId="27636"/>
          <ac:spMkLst>
            <pc:docMk/>
            <pc:sldMk cId="3495487308" sldId="545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5:21.189" v="111" actId="14100"/>
          <ac:picMkLst>
            <pc:docMk/>
            <pc:sldMk cId="3495487308" sldId="545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6:06.403" v="123" actId="14100"/>
        <pc:sldMkLst>
          <pc:docMk/>
          <pc:sldMk cId="112308439" sldId="554"/>
        </pc:sldMkLst>
        <pc:spChg chg="mod">
          <ac:chgData name="Ayan Daluz" userId="befa8149-c6af-46c9-b27d-15d84abc302f" providerId="ADAL" clId="{AB196960-5C03-4AC2-AB7F-6EA2B057D08E}" dt="2022-01-18T05:06:01.770" v="121" actId="1076"/>
          <ac:spMkLst>
            <pc:docMk/>
            <pc:sldMk cId="112308439" sldId="554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6:06.403" v="123" actId="14100"/>
          <ac:picMkLst>
            <pc:docMk/>
            <pc:sldMk cId="112308439" sldId="554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8:01.194" v="146" actId="123"/>
        <pc:sldMkLst>
          <pc:docMk/>
          <pc:sldMk cId="364144554" sldId="565"/>
        </pc:sldMkLst>
        <pc:spChg chg="mod">
          <ac:chgData name="Ayan Daluz" userId="befa8149-c6af-46c9-b27d-15d84abc302f" providerId="ADAL" clId="{AB196960-5C03-4AC2-AB7F-6EA2B057D08E}" dt="2022-01-18T05:08:01.194" v="146" actId="123"/>
          <ac:spMkLst>
            <pc:docMk/>
            <pc:sldMk cId="364144554" sldId="565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7:56.908" v="144" actId="1076"/>
          <ac:picMkLst>
            <pc:docMk/>
            <pc:sldMk cId="364144554" sldId="565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8:16.972" v="150" actId="14100"/>
        <pc:sldMkLst>
          <pc:docMk/>
          <pc:sldMk cId="47672803" sldId="567"/>
        </pc:sldMkLst>
        <pc:spChg chg="mod">
          <ac:chgData name="Ayan Daluz" userId="befa8149-c6af-46c9-b27d-15d84abc302f" providerId="ADAL" clId="{AB196960-5C03-4AC2-AB7F-6EA2B057D08E}" dt="2022-01-18T05:08:16.972" v="150" actId="14100"/>
          <ac:spMkLst>
            <pc:docMk/>
            <pc:sldMk cId="47672803" sldId="567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8:15.164" v="149" actId="14100"/>
          <ac:picMkLst>
            <pc:docMk/>
            <pc:sldMk cId="47672803" sldId="567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8:30.108" v="154" actId="14100"/>
        <pc:sldMkLst>
          <pc:docMk/>
          <pc:sldMk cId="3191215975" sldId="570"/>
        </pc:sldMkLst>
        <pc:spChg chg="mod">
          <ac:chgData name="Ayan Daluz" userId="befa8149-c6af-46c9-b27d-15d84abc302f" providerId="ADAL" clId="{AB196960-5C03-4AC2-AB7F-6EA2B057D08E}" dt="2022-01-18T05:08:24.803" v="151" actId="14100"/>
          <ac:spMkLst>
            <pc:docMk/>
            <pc:sldMk cId="3191215975" sldId="570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8:30.108" v="154" actId="14100"/>
          <ac:picMkLst>
            <pc:docMk/>
            <pc:sldMk cId="3191215975" sldId="570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8:51.068" v="160" actId="1076"/>
        <pc:sldMkLst>
          <pc:docMk/>
          <pc:sldMk cId="1630015019" sldId="572"/>
        </pc:sldMkLst>
        <pc:spChg chg="mod">
          <ac:chgData name="Ayan Daluz" userId="befa8149-c6af-46c9-b27d-15d84abc302f" providerId="ADAL" clId="{AB196960-5C03-4AC2-AB7F-6EA2B057D08E}" dt="2022-01-18T05:08:49.412" v="159" actId="14100"/>
          <ac:spMkLst>
            <pc:docMk/>
            <pc:sldMk cId="1630015019" sldId="572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8:51.068" v="160" actId="1076"/>
          <ac:picMkLst>
            <pc:docMk/>
            <pc:sldMk cId="1630015019" sldId="572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9:03.235" v="165" actId="14100"/>
        <pc:sldMkLst>
          <pc:docMk/>
          <pc:sldMk cId="1160558913" sldId="575"/>
        </pc:sldMkLst>
        <pc:spChg chg="mod">
          <ac:chgData name="Ayan Daluz" userId="befa8149-c6af-46c9-b27d-15d84abc302f" providerId="ADAL" clId="{AB196960-5C03-4AC2-AB7F-6EA2B057D08E}" dt="2022-01-18T05:09:03.235" v="165" actId="14100"/>
          <ac:spMkLst>
            <pc:docMk/>
            <pc:sldMk cId="1160558913" sldId="575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9:01.244" v="164" actId="1076"/>
          <ac:picMkLst>
            <pc:docMk/>
            <pc:sldMk cId="1160558913" sldId="575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5:45.819" v="118" actId="14100"/>
        <pc:sldMkLst>
          <pc:docMk/>
          <pc:sldMk cId="23334483" sldId="578"/>
        </pc:sldMkLst>
        <pc:spChg chg="mod">
          <ac:chgData name="Ayan Daluz" userId="befa8149-c6af-46c9-b27d-15d84abc302f" providerId="ADAL" clId="{AB196960-5C03-4AC2-AB7F-6EA2B057D08E}" dt="2022-01-18T05:05:42.284" v="116" actId="14100"/>
          <ac:spMkLst>
            <pc:docMk/>
            <pc:sldMk cId="23334483" sldId="578"/>
            <ac:spMk id="21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5:45.819" v="118" actId="14100"/>
          <ac:picMkLst>
            <pc:docMk/>
            <pc:sldMk cId="23334483" sldId="578"/>
            <ac:picMk id="2" creationId="{00000000-0000-0000-0000-000000000000}"/>
          </ac:picMkLst>
        </pc:picChg>
      </pc:sldChg>
      <pc:sldChg chg="delSp modSp mod">
        <pc:chgData name="Ayan Daluz" userId="befa8149-c6af-46c9-b27d-15d84abc302f" providerId="ADAL" clId="{AB196960-5C03-4AC2-AB7F-6EA2B057D08E}" dt="2022-01-18T05:07:21.059" v="139" actId="14100"/>
        <pc:sldMkLst>
          <pc:docMk/>
          <pc:sldMk cId="2933806079" sldId="580"/>
        </pc:sldMkLst>
        <pc:spChg chg="mod">
          <ac:chgData name="Ayan Daluz" userId="befa8149-c6af-46c9-b27d-15d84abc302f" providerId="ADAL" clId="{AB196960-5C03-4AC2-AB7F-6EA2B057D08E}" dt="2022-01-18T05:07:21.059" v="139" actId="14100"/>
          <ac:spMkLst>
            <pc:docMk/>
            <pc:sldMk cId="2933806079" sldId="580"/>
            <ac:spMk id="6" creationId="{042D9E7B-D1BB-4A59-8D12-11E6C2FA55AC}"/>
          </ac:spMkLst>
        </pc:spChg>
        <pc:picChg chg="del mod">
          <ac:chgData name="Ayan Daluz" userId="befa8149-c6af-46c9-b27d-15d84abc302f" providerId="ADAL" clId="{AB196960-5C03-4AC2-AB7F-6EA2B057D08E}" dt="2022-01-18T05:07:17.458" v="138" actId="478"/>
          <ac:picMkLst>
            <pc:docMk/>
            <pc:sldMk cId="2933806079" sldId="580"/>
            <ac:picMk id="8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1:39.028" v="63" actId="1076"/>
        <pc:sldMkLst>
          <pc:docMk/>
          <pc:sldMk cId="3886536374" sldId="581"/>
        </pc:sldMkLst>
        <pc:spChg chg="mod">
          <ac:chgData name="Ayan Daluz" userId="befa8149-c6af-46c9-b27d-15d84abc302f" providerId="ADAL" clId="{AB196960-5C03-4AC2-AB7F-6EA2B057D08E}" dt="2022-01-18T05:01:30.572" v="58" actId="14100"/>
          <ac:spMkLst>
            <pc:docMk/>
            <pc:sldMk cId="3886536374" sldId="581"/>
            <ac:spMk id="4" creationId="{042D9E7B-D1BB-4A59-8D12-11E6C2FA55AC}"/>
          </ac:spMkLst>
        </pc:spChg>
        <pc:picChg chg="mod ord">
          <ac:chgData name="Ayan Daluz" userId="befa8149-c6af-46c9-b27d-15d84abc302f" providerId="ADAL" clId="{AB196960-5C03-4AC2-AB7F-6EA2B057D08E}" dt="2022-01-18T05:01:39.028" v="63" actId="1076"/>
          <ac:picMkLst>
            <pc:docMk/>
            <pc:sldMk cId="3886536374" sldId="581"/>
            <ac:picMk id="5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5:35.594" v="115" actId="1076"/>
        <pc:sldMkLst>
          <pc:docMk/>
          <pc:sldMk cId="4183550403" sldId="587"/>
        </pc:sldMkLst>
        <pc:spChg chg="mod">
          <ac:chgData name="Ayan Daluz" userId="befa8149-c6af-46c9-b27d-15d84abc302f" providerId="ADAL" clId="{AB196960-5C03-4AC2-AB7F-6EA2B057D08E}" dt="2022-01-18T05:05:29.668" v="112" actId="14100"/>
          <ac:spMkLst>
            <pc:docMk/>
            <pc:sldMk cId="4183550403" sldId="587"/>
            <ac:spMk id="6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5:35.594" v="115" actId="1076"/>
          <ac:picMkLst>
            <pc:docMk/>
            <pc:sldMk cId="4183550403" sldId="587"/>
            <ac:picMk id="8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6:23.468" v="127" actId="1076"/>
        <pc:sldMkLst>
          <pc:docMk/>
          <pc:sldMk cId="1737889967" sldId="590"/>
        </pc:sldMkLst>
        <pc:spChg chg="mod">
          <ac:chgData name="Ayan Daluz" userId="befa8149-c6af-46c9-b27d-15d84abc302f" providerId="ADAL" clId="{AB196960-5C03-4AC2-AB7F-6EA2B057D08E}" dt="2022-01-18T05:06:17.044" v="124" actId="14100"/>
          <ac:spMkLst>
            <pc:docMk/>
            <pc:sldMk cId="1737889967" sldId="590"/>
            <ac:spMk id="6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6:23.468" v="127" actId="1076"/>
          <ac:picMkLst>
            <pc:docMk/>
            <pc:sldMk cId="1737889967" sldId="590"/>
            <ac:picMk id="8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6:38.276" v="130" actId="14100"/>
        <pc:sldMkLst>
          <pc:docMk/>
          <pc:sldMk cId="1935859253" sldId="591"/>
        </pc:sldMkLst>
        <pc:spChg chg="mod">
          <ac:chgData name="Ayan Daluz" userId="befa8149-c6af-46c9-b27d-15d84abc302f" providerId="ADAL" clId="{AB196960-5C03-4AC2-AB7F-6EA2B057D08E}" dt="2022-01-18T05:06:34.141" v="128" actId="14100"/>
          <ac:spMkLst>
            <pc:docMk/>
            <pc:sldMk cId="1935859253" sldId="591"/>
            <ac:spMk id="6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6:38.276" v="130" actId="14100"/>
          <ac:picMkLst>
            <pc:docMk/>
            <pc:sldMk cId="1935859253" sldId="591"/>
            <ac:picMk id="8" creationId="{208186BA-A59D-6340-8075-472564B1A6BF}"/>
          </ac:picMkLst>
        </pc:picChg>
      </pc:sldChg>
      <pc:sldChg chg="modSp mod">
        <pc:chgData name="Ayan Daluz" userId="befa8149-c6af-46c9-b27d-15d84abc302f" providerId="ADAL" clId="{AB196960-5C03-4AC2-AB7F-6EA2B057D08E}" dt="2022-01-18T05:06:51.067" v="133" actId="14100"/>
        <pc:sldMkLst>
          <pc:docMk/>
          <pc:sldMk cId="583942245" sldId="592"/>
        </pc:sldMkLst>
        <pc:spChg chg="mod">
          <ac:chgData name="Ayan Daluz" userId="befa8149-c6af-46c9-b27d-15d84abc302f" providerId="ADAL" clId="{AB196960-5C03-4AC2-AB7F-6EA2B057D08E}" dt="2022-01-18T05:06:46.724" v="131" actId="14100"/>
          <ac:spMkLst>
            <pc:docMk/>
            <pc:sldMk cId="583942245" sldId="592"/>
            <ac:spMk id="6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6:51.067" v="133" actId="14100"/>
          <ac:picMkLst>
            <pc:docMk/>
            <pc:sldMk cId="583942245" sldId="592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7:05.668" v="137" actId="14100"/>
        <pc:sldMkLst>
          <pc:docMk/>
          <pc:sldMk cId="1882867557" sldId="593"/>
        </pc:sldMkLst>
        <pc:spChg chg="mod">
          <ac:chgData name="Ayan Daluz" userId="befa8149-c6af-46c9-b27d-15d84abc302f" providerId="ADAL" clId="{AB196960-5C03-4AC2-AB7F-6EA2B057D08E}" dt="2022-01-18T05:07:05.668" v="137" actId="14100"/>
          <ac:spMkLst>
            <pc:docMk/>
            <pc:sldMk cId="1882867557" sldId="593"/>
            <ac:spMk id="6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7:03.532" v="136" actId="14100"/>
          <ac:picMkLst>
            <pc:docMk/>
            <pc:sldMk cId="1882867557" sldId="593"/>
            <ac:picMk id="2" creationId="{00000000-0000-0000-0000-000000000000}"/>
          </ac:picMkLst>
        </pc:picChg>
      </pc:sldChg>
      <pc:sldChg chg="modSp mod">
        <pc:chgData name="Ayan Daluz" userId="befa8149-c6af-46c9-b27d-15d84abc302f" providerId="ADAL" clId="{AB196960-5C03-4AC2-AB7F-6EA2B057D08E}" dt="2022-01-18T05:08:41.659" v="157" actId="14100"/>
        <pc:sldMkLst>
          <pc:docMk/>
          <pc:sldMk cId="3012345099" sldId="598"/>
        </pc:sldMkLst>
        <pc:spChg chg="mod">
          <ac:chgData name="Ayan Daluz" userId="befa8149-c6af-46c9-b27d-15d84abc302f" providerId="ADAL" clId="{AB196960-5C03-4AC2-AB7F-6EA2B057D08E}" dt="2022-01-18T05:08:38.124" v="155" actId="14100"/>
          <ac:spMkLst>
            <pc:docMk/>
            <pc:sldMk cId="3012345099" sldId="598"/>
            <ac:spMk id="6" creationId="{042D9E7B-D1BB-4A59-8D12-11E6C2FA55AC}"/>
          </ac:spMkLst>
        </pc:spChg>
        <pc:picChg chg="mod">
          <ac:chgData name="Ayan Daluz" userId="befa8149-c6af-46c9-b27d-15d84abc302f" providerId="ADAL" clId="{AB196960-5C03-4AC2-AB7F-6EA2B057D08E}" dt="2022-01-18T05:08:41.659" v="157" actId="14100"/>
          <ac:picMkLst>
            <pc:docMk/>
            <pc:sldMk cId="3012345099" sldId="598"/>
            <ac:picMk id="8" creationId="{00000000-0000-0000-0000-000000000000}"/>
          </ac:picMkLst>
        </pc:picChg>
      </pc:sldChg>
      <pc:sldChg chg="add del">
        <pc:chgData name="Ayan Daluz" userId="befa8149-c6af-46c9-b27d-15d84abc302f" providerId="ADAL" clId="{AB196960-5C03-4AC2-AB7F-6EA2B057D08E}" dt="2022-01-20T22:40:29.563" v="167"/>
        <pc:sldMkLst>
          <pc:docMk/>
          <pc:sldMk cId="239073817" sldId="599"/>
        </pc:sldMkLst>
      </pc:sldChg>
      <pc:sldChg chg="modSp add mod">
        <pc:chgData name="Ayan Daluz" userId="befa8149-c6af-46c9-b27d-15d84abc302f" providerId="ADAL" clId="{AB196960-5C03-4AC2-AB7F-6EA2B057D08E}" dt="2022-01-20T22:42:14.505" v="187"/>
        <pc:sldMkLst>
          <pc:docMk/>
          <pc:sldMk cId="1443591383" sldId="599"/>
        </pc:sldMkLst>
        <pc:spChg chg="mod">
          <ac:chgData name="Ayan Daluz" userId="befa8149-c6af-46c9-b27d-15d84abc302f" providerId="ADAL" clId="{AB196960-5C03-4AC2-AB7F-6EA2B057D08E}" dt="2022-01-20T22:42:14.505" v="187"/>
          <ac:spMkLst>
            <pc:docMk/>
            <pc:sldMk cId="1443591383" sldId="599"/>
            <ac:spMk id="6" creationId="{042D9E7B-D1BB-4A59-8D12-11E6C2FA55AC}"/>
          </ac:spMkLst>
        </pc:spChg>
      </pc:sldChg>
    </pc:docChg>
  </pc:docChgLst>
  <pc:docChgLst>
    <pc:chgData name="Ayan Daluz" userId="befa8149-c6af-46c9-b27d-15d84abc302f" providerId="ADAL" clId="{DCFAD5C0-BF61-45FA-9F6F-EEC24793B079}"/>
    <pc:docChg chg="undo custSel addSld delSld modSld modSection">
      <pc:chgData name="Ayan Daluz" userId="befa8149-c6af-46c9-b27d-15d84abc302f" providerId="ADAL" clId="{DCFAD5C0-BF61-45FA-9F6F-EEC24793B079}" dt="2022-08-15T07:47:51.025" v="949" actId="20577"/>
      <pc:docMkLst>
        <pc:docMk/>
      </pc:docMkLst>
      <pc:sldChg chg="modSp mod delCm modCm">
        <pc:chgData name="Ayan Daluz" userId="befa8149-c6af-46c9-b27d-15d84abc302f" providerId="ADAL" clId="{DCFAD5C0-BF61-45FA-9F6F-EEC24793B079}" dt="2022-08-15T07:47:35.271" v="913" actId="1592"/>
        <pc:sldMkLst>
          <pc:docMk/>
          <pc:sldMk cId="1595533788" sldId="483"/>
        </pc:sldMkLst>
        <pc:spChg chg="mod">
          <ac:chgData name="Ayan Daluz" userId="befa8149-c6af-46c9-b27d-15d84abc302f" providerId="ADAL" clId="{DCFAD5C0-BF61-45FA-9F6F-EEC24793B079}" dt="2022-08-15T01:39:53.915" v="40" actId="20577"/>
          <ac:spMkLst>
            <pc:docMk/>
            <pc:sldMk cId="1595533788" sldId="483"/>
            <ac:spMk id="9" creationId="{042D9E7B-D1BB-4A59-8D12-11E6C2FA55AC}"/>
          </ac:spMkLst>
        </pc:spChg>
      </pc:sldChg>
      <pc:sldChg chg="modSp mod delCm">
        <pc:chgData name="Ayan Daluz" userId="befa8149-c6af-46c9-b27d-15d84abc302f" providerId="ADAL" clId="{DCFAD5C0-BF61-45FA-9F6F-EEC24793B079}" dt="2022-08-15T07:47:35.282" v="918" actId="1592"/>
        <pc:sldMkLst>
          <pc:docMk/>
          <pc:sldMk cId="2474872708" sldId="486"/>
        </pc:sldMkLst>
        <pc:spChg chg="mod">
          <ac:chgData name="Ayan Daluz" userId="befa8149-c6af-46c9-b27d-15d84abc302f" providerId="ADAL" clId="{DCFAD5C0-BF61-45FA-9F6F-EEC24793B079}" dt="2022-08-15T01:46:03.671" v="234" actId="14100"/>
          <ac:spMkLst>
            <pc:docMk/>
            <pc:sldMk cId="2474872708" sldId="486"/>
            <ac:spMk id="7" creationId="{DAA945A5-8FEA-4C12-8848-FA2AE3698B17}"/>
          </ac:spMkLst>
        </pc:spChg>
      </pc:sldChg>
      <pc:sldChg chg="addSp delSp modSp mod delCm">
        <pc:chgData name="Ayan Daluz" userId="befa8149-c6af-46c9-b27d-15d84abc302f" providerId="ADAL" clId="{DCFAD5C0-BF61-45FA-9F6F-EEC24793B079}" dt="2022-08-15T07:47:35.285" v="920" actId="1592"/>
        <pc:sldMkLst>
          <pc:docMk/>
          <pc:sldMk cId="3894788654" sldId="489"/>
        </pc:sldMkLst>
        <pc:spChg chg="add del mod">
          <ac:chgData name="Ayan Daluz" userId="befa8149-c6af-46c9-b27d-15d84abc302f" providerId="ADAL" clId="{DCFAD5C0-BF61-45FA-9F6F-EEC24793B079}" dt="2022-08-15T01:54:31.440" v="315" actId="478"/>
          <ac:spMkLst>
            <pc:docMk/>
            <pc:sldMk cId="3894788654" sldId="489"/>
            <ac:spMk id="5" creationId="{A2A50011-6574-06F7-6E70-659D7198E457}"/>
          </ac:spMkLst>
        </pc:spChg>
        <pc:spChg chg="add mod">
          <ac:chgData name="Ayan Daluz" userId="befa8149-c6af-46c9-b27d-15d84abc302f" providerId="ADAL" clId="{DCFAD5C0-BF61-45FA-9F6F-EEC24793B079}" dt="2022-08-15T01:59:04.359" v="325" actId="1076"/>
          <ac:spMkLst>
            <pc:docMk/>
            <pc:sldMk cId="3894788654" sldId="489"/>
            <ac:spMk id="7" creationId="{0ECA6A62-B923-612C-8F46-33AC67C5DA7F}"/>
          </ac:spMkLst>
        </pc:spChg>
        <pc:spChg chg="mod">
          <ac:chgData name="Ayan Daluz" userId="befa8149-c6af-46c9-b27d-15d84abc302f" providerId="ADAL" clId="{DCFAD5C0-BF61-45FA-9F6F-EEC24793B079}" dt="2022-08-15T01:53:28.538" v="308" actId="207"/>
          <ac:spMkLst>
            <pc:docMk/>
            <pc:sldMk cId="3894788654" sldId="489"/>
            <ac:spMk id="10" creationId="{042D9E7B-D1BB-4A59-8D12-11E6C2FA55AC}"/>
          </ac:spMkLst>
        </pc:spChg>
      </pc:sldChg>
      <pc:sldChg chg="modSp mod delCm">
        <pc:chgData name="Ayan Daluz" userId="befa8149-c6af-46c9-b27d-15d84abc302f" providerId="ADAL" clId="{DCFAD5C0-BF61-45FA-9F6F-EEC24793B079}" dt="2022-08-15T07:47:35.389" v="947" actId="1592"/>
        <pc:sldMkLst>
          <pc:docMk/>
          <pc:sldMk cId="623038521" sldId="506"/>
        </pc:sldMkLst>
        <pc:spChg chg="mod">
          <ac:chgData name="Ayan Daluz" userId="befa8149-c6af-46c9-b27d-15d84abc302f" providerId="ADAL" clId="{DCFAD5C0-BF61-45FA-9F6F-EEC24793B079}" dt="2022-08-15T07:47:20.331" v="912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 mod">
        <pc:chgData name="Ayan Daluz" userId="befa8149-c6af-46c9-b27d-15d84abc302f" providerId="ADAL" clId="{DCFAD5C0-BF61-45FA-9F6F-EEC24793B079}" dt="2022-08-15T07:47:51.025" v="949" actId="20577"/>
        <pc:sldMkLst>
          <pc:docMk/>
          <pc:sldMk cId="471634596" sldId="516"/>
        </pc:sldMkLst>
        <pc:spChg chg="mod">
          <ac:chgData name="Ayan Daluz" userId="befa8149-c6af-46c9-b27d-15d84abc302f" providerId="ADAL" clId="{DCFAD5C0-BF61-45FA-9F6F-EEC24793B079}" dt="2022-08-15T07:47:51.025" v="949" actId="20577"/>
          <ac:spMkLst>
            <pc:docMk/>
            <pc:sldMk cId="471634596" sldId="516"/>
            <ac:spMk id="21" creationId="{F28CC414-0C54-4CC5-91D8-905C796EE4BB}"/>
          </ac:spMkLst>
        </pc:spChg>
      </pc:sldChg>
      <pc:sldChg chg="modSp mod delCm">
        <pc:chgData name="Ayan Daluz" userId="befa8149-c6af-46c9-b27d-15d84abc302f" providerId="ADAL" clId="{DCFAD5C0-BF61-45FA-9F6F-EEC24793B079}" dt="2022-08-15T07:47:35.274" v="914" actId="1592"/>
        <pc:sldMkLst>
          <pc:docMk/>
          <pc:sldMk cId="262534646" sldId="522"/>
        </pc:sldMkLst>
        <pc:spChg chg="mod">
          <ac:chgData name="Ayan Daluz" userId="befa8149-c6af-46c9-b27d-15d84abc302f" providerId="ADAL" clId="{DCFAD5C0-BF61-45FA-9F6F-EEC24793B079}" dt="2022-08-15T01:40:25.053" v="50" actId="20577"/>
          <ac:spMkLst>
            <pc:docMk/>
            <pc:sldMk cId="262534646" sldId="522"/>
            <ac:spMk id="9" creationId="{042D9E7B-D1BB-4A59-8D12-11E6C2FA55AC}"/>
          </ac:spMkLst>
        </pc:spChg>
      </pc:sldChg>
      <pc:sldChg chg="delCm">
        <pc:chgData name="Ayan Daluz" userId="befa8149-c6af-46c9-b27d-15d84abc302f" providerId="ADAL" clId="{DCFAD5C0-BF61-45FA-9F6F-EEC24793B079}" dt="2022-08-15T07:47:35.290" v="921" actId="1592"/>
        <pc:sldMkLst>
          <pc:docMk/>
          <pc:sldMk cId="8805375" sldId="523"/>
        </pc:sldMkLst>
      </pc:sldChg>
      <pc:sldChg chg="modSp mod delCm">
        <pc:chgData name="Ayan Daluz" userId="befa8149-c6af-46c9-b27d-15d84abc302f" providerId="ADAL" clId="{DCFAD5C0-BF61-45FA-9F6F-EEC24793B079}" dt="2022-08-15T07:47:35.292" v="922" actId="1592"/>
        <pc:sldMkLst>
          <pc:docMk/>
          <pc:sldMk cId="518804932" sldId="524"/>
        </pc:sldMkLst>
        <pc:spChg chg="mod">
          <ac:chgData name="Ayan Daluz" userId="befa8149-c6af-46c9-b27d-15d84abc302f" providerId="ADAL" clId="{DCFAD5C0-BF61-45FA-9F6F-EEC24793B079}" dt="2022-08-15T07:36:21.995" v="358" actId="113"/>
          <ac:spMkLst>
            <pc:docMk/>
            <pc:sldMk cId="518804932" sldId="524"/>
            <ac:spMk id="21" creationId="{042D9E7B-D1BB-4A59-8D12-11E6C2FA55AC}"/>
          </ac:spMkLst>
        </pc:spChg>
      </pc:sldChg>
      <pc:sldChg chg="delCm">
        <pc:chgData name="Ayan Daluz" userId="befa8149-c6af-46c9-b27d-15d84abc302f" providerId="ADAL" clId="{DCFAD5C0-BF61-45FA-9F6F-EEC24793B079}" dt="2022-08-15T07:47:35.276" v="915" actId="1592"/>
        <pc:sldMkLst>
          <pc:docMk/>
          <pc:sldMk cId="1676439742" sldId="525"/>
        </pc:sldMkLst>
      </pc:sldChg>
      <pc:sldChg chg="modSp mod delCm">
        <pc:chgData name="Ayan Daluz" userId="befa8149-c6af-46c9-b27d-15d84abc302f" providerId="ADAL" clId="{DCFAD5C0-BF61-45FA-9F6F-EEC24793B079}" dt="2022-08-15T07:47:35.279" v="916" actId="1592"/>
        <pc:sldMkLst>
          <pc:docMk/>
          <pc:sldMk cId="2049810801" sldId="526"/>
        </pc:sldMkLst>
        <pc:spChg chg="mod">
          <ac:chgData name="Ayan Daluz" userId="befa8149-c6af-46c9-b27d-15d84abc302f" providerId="ADAL" clId="{DCFAD5C0-BF61-45FA-9F6F-EEC24793B079}" dt="2022-08-15T01:42:38.648" v="141" actId="14100"/>
          <ac:spMkLst>
            <pc:docMk/>
            <pc:sldMk cId="2049810801" sldId="526"/>
            <ac:spMk id="9" creationId="{042D9E7B-D1BB-4A59-8D12-11E6C2FA55AC}"/>
          </ac:spMkLst>
        </pc:spChg>
        <pc:picChg chg="mod">
          <ac:chgData name="Ayan Daluz" userId="befa8149-c6af-46c9-b27d-15d84abc302f" providerId="ADAL" clId="{DCFAD5C0-BF61-45FA-9F6F-EEC24793B079}" dt="2022-08-15T01:42:39.965" v="142" actId="1076"/>
          <ac:picMkLst>
            <pc:docMk/>
            <pc:sldMk cId="2049810801" sldId="526"/>
            <ac:picMk id="3" creationId="{00000000-0000-0000-0000-000000000000}"/>
          </ac:picMkLst>
        </pc:picChg>
      </pc:sldChg>
      <pc:sldChg chg="del">
        <pc:chgData name="Ayan Daluz" userId="befa8149-c6af-46c9-b27d-15d84abc302f" providerId="ADAL" clId="{DCFAD5C0-BF61-45FA-9F6F-EEC24793B079}" dt="2022-08-15T01:42:19.433" v="117" actId="47"/>
        <pc:sldMkLst>
          <pc:docMk/>
          <pc:sldMk cId="646298116" sldId="527"/>
        </pc:sldMkLst>
      </pc:sldChg>
      <pc:sldChg chg="del">
        <pc:chgData name="Ayan Daluz" userId="befa8149-c6af-46c9-b27d-15d84abc302f" providerId="ADAL" clId="{DCFAD5C0-BF61-45FA-9F6F-EEC24793B079}" dt="2022-08-15T01:42:33.542" v="140" actId="47"/>
        <pc:sldMkLst>
          <pc:docMk/>
          <pc:sldMk cId="4258544032" sldId="528"/>
        </pc:sldMkLst>
      </pc:sldChg>
      <pc:sldChg chg="modSp delCm">
        <pc:chgData name="Ayan Daluz" userId="befa8149-c6af-46c9-b27d-15d84abc302f" providerId="ADAL" clId="{DCFAD5C0-BF61-45FA-9F6F-EEC24793B079}" dt="2022-08-15T07:47:35.280" v="917" actId="1592"/>
        <pc:sldMkLst>
          <pc:docMk/>
          <pc:sldMk cId="861401251" sldId="533"/>
        </pc:sldMkLst>
        <pc:graphicFrameChg chg="mod">
          <ac:chgData name="Ayan Daluz" userId="befa8149-c6af-46c9-b27d-15d84abc302f" providerId="ADAL" clId="{DCFAD5C0-BF61-45FA-9F6F-EEC24793B079}" dt="2022-08-15T01:43:17.993" v="152" actId="20577"/>
          <ac:graphicFrameMkLst>
            <pc:docMk/>
            <pc:sldMk cId="861401251" sldId="533"/>
            <ac:graphicFrameMk id="7" creationId="{00000000-0000-0000-0000-000000000000}"/>
          </ac:graphicFrameMkLst>
        </pc:graphicFrameChg>
      </pc:sldChg>
      <pc:sldChg chg="del">
        <pc:chgData name="Ayan Daluz" userId="befa8149-c6af-46c9-b27d-15d84abc302f" providerId="ADAL" clId="{DCFAD5C0-BF61-45FA-9F6F-EEC24793B079}" dt="2022-08-15T07:36:16.420" v="357" actId="47"/>
        <pc:sldMkLst>
          <pc:docMk/>
          <pc:sldMk cId="3659946736" sldId="534"/>
        </pc:sldMkLst>
      </pc:sldChg>
      <pc:sldChg chg="addSp delSp modSp mod delCm">
        <pc:chgData name="Ayan Daluz" userId="befa8149-c6af-46c9-b27d-15d84abc302f" providerId="ADAL" clId="{DCFAD5C0-BF61-45FA-9F6F-EEC24793B079}" dt="2022-08-15T07:47:35.295" v="924" actId="1592"/>
        <pc:sldMkLst>
          <pc:docMk/>
          <pc:sldMk cId="305085429" sldId="535"/>
        </pc:sldMkLst>
        <pc:picChg chg="del">
          <ac:chgData name="Ayan Daluz" userId="befa8149-c6af-46c9-b27d-15d84abc302f" providerId="ADAL" clId="{DCFAD5C0-BF61-45FA-9F6F-EEC24793B079}" dt="2022-08-15T07:36:44.807" v="360" actId="478"/>
          <ac:picMkLst>
            <pc:docMk/>
            <pc:sldMk cId="305085429" sldId="535"/>
            <ac:picMk id="2" creationId="{00000000-0000-0000-0000-000000000000}"/>
          </ac:picMkLst>
        </pc:picChg>
        <pc:picChg chg="add mod">
          <ac:chgData name="Ayan Daluz" userId="befa8149-c6af-46c9-b27d-15d84abc302f" providerId="ADAL" clId="{DCFAD5C0-BF61-45FA-9F6F-EEC24793B079}" dt="2022-08-15T07:36:49.105" v="362" actId="1076"/>
          <ac:picMkLst>
            <pc:docMk/>
            <pc:sldMk cId="305085429" sldId="535"/>
            <ac:picMk id="3" creationId="{C5680774-34AF-4BEE-EC2C-16572548592A}"/>
          </ac:picMkLst>
        </pc:picChg>
      </pc:sldChg>
      <pc:sldChg chg="delSp modSp mod delCm">
        <pc:chgData name="Ayan Daluz" userId="befa8149-c6af-46c9-b27d-15d84abc302f" providerId="ADAL" clId="{DCFAD5C0-BF61-45FA-9F6F-EEC24793B079}" dt="2022-08-15T07:47:35.297" v="925" actId="1592"/>
        <pc:sldMkLst>
          <pc:docMk/>
          <pc:sldMk cId="650571927" sldId="536"/>
        </pc:sldMkLst>
        <pc:spChg chg="mod">
          <ac:chgData name="Ayan Daluz" userId="befa8149-c6af-46c9-b27d-15d84abc302f" providerId="ADAL" clId="{DCFAD5C0-BF61-45FA-9F6F-EEC24793B079}" dt="2022-08-15T07:37:30.580" v="425" actId="14100"/>
          <ac:spMkLst>
            <pc:docMk/>
            <pc:sldMk cId="650571927" sldId="536"/>
            <ac:spMk id="21" creationId="{042D9E7B-D1BB-4A59-8D12-11E6C2FA55AC}"/>
          </ac:spMkLst>
        </pc:spChg>
        <pc:picChg chg="del">
          <ac:chgData name="Ayan Daluz" userId="befa8149-c6af-46c9-b27d-15d84abc302f" providerId="ADAL" clId="{DCFAD5C0-BF61-45FA-9F6F-EEC24793B079}" dt="2022-08-15T07:36:42.853" v="359" actId="21"/>
          <ac:picMkLst>
            <pc:docMk/>
            <pc:sldMk cId="650571927" sldId="536"/>
            <ac:picMk id="2" creationId="{00000000-0000-0000-0000-000000000000}"/>
          </ac:picMkLst>
        </pc:picChg>
      </pc:sldChg>
      <pc:sldChg chg="del">
        <pc:chgData name="Ayan Daluz" userId="befa8149-c6af-46c9-b27d-15d84abc302f" providerId="ADAL" clId="{DCFAD5C0-BF61-45FA-9F6F-EEC24793B079}" dt="2022-08-15T07:37:35.186" v="426" actId="47"/>
        <pc:sldMkLst>
          <pc:docMk/>
          <pc:sldMk cId="1951282064" sldId="537"/>
        </pc:sldMkLst>
      </pc:sldChg>
      <pc:sldChg chg="delCm">
        <pc:chgData name="Ayan Daluz" userId="befa8149-c6af-46c9-b27d-15d84abc302f" providerId="ADAL" clId="{DCFAD5C0-BF61-45FA-9F6F-EEC24793B079}" dt="2022-08-15T07:47:35.299" v="926" actId="1592"/>
        <pc:sldMkLst>
          <pc:docMk/>
          <pc:sldMk cId="2765528045" sldId="539"/>
        </pc:sldMkLst>
      </pc:sldChg>
      <pc:sldChg chg="modSp mod delCm">
        <pc:chgData name="Ayan Daluz" userId="befa8149-c6af-46c9-b27d-15d84abc302f" providerId="ADAL" clId="{DCFAD5C0-BF61-45FA-9F6F-EEC24793B079}" dt="2022-08-15T07:47:35.300" v="927" actId="1592"/>
        <pc:sldMkLst>
          <pc:docMk/>
          <pc:sldMk cId="3611096773" sldId="540"/>
        </pc:sldMkLst>
        <pc:spChg chg="mod">
          <ac:chgData name="Ayan Daluz" userId="befa8149-c6af-46c9-b27d-15d84abc302f" providerId="ADAL" clId="{DCFAD5C0-BF61-45FA-9F6F-EEC24793B079}" dt="2022-08-15T07:38:08.659" v="452" actId="113"/>
          <ac:spMkLst>
            <pc:docMk/>
            <pc:sldMk cId="3611096773" sldId="540"/>
            <ac:spMk id="21" creationId="{042D9E7B-D1BB-4A59-8D12-11E6C2FA55AC}"/>
          </ac:spMkLst>
        </pc:spChg>
      </pc:sldChg>
      <pc:sldChg chg="modSp mod delCm">
        <pc:chgData name="Ayan Daluz" userId="befa8149-c6af-46c9-b27d-15d84abc302f" providerId="ADAL" clId="{DCFAD5C0-BF61-45FA-9F6F-EEC24793B079}" dt="2022-08-15T07:47:35.301" v="928" actId="1592"/>
        <pc:sldMkLst>
          <pc:docMk/>
          <pc:sldMk cId="1385239115" sldId="542"/>
        </pc:sldMkLst>
        <pc:spChg chg="mod">
          <ac:chgData name="Ayan Daluz" userId="befa8149-c6af-46c9-b27d-15d84abc302f" providerId="ADAL" clId="{DCFAD5C0-BF61-45FA-9F6F-EEC24793B079}" dt="2022-08-15T07:38:51.885" v="496" actId="1076"/>
          <ac:spMkLst>
            <pc:docMk/>
            <pc:sldMk cId="1385239115" sldId="542"/>
            <ac:spMk id="7" creationId="{DAA945A5-8FEA-4C12-8848-FA2AE3698B17}"/>
          </ac:spMkLst>
        </pc:spChg>
      </pc:sldChg>
      <pc:sldChg chg="addSp modSp mod delCm">
        <pc:chgData name="Ayan Daluz" userId="befa8149-c6af-46c9-b27d-15d84abc302f" providerId="ADAL" clId="{DCFAD5C0-BF61-45FA-9F6F-EEC24793B079}" dt="2022-08-15T07:47:35.302" v="929" actId="1592"/>
        <pc:sldMkLst>
          <pc:docMk/>
          <pc:sldMk cId="1780135572" sldId="543"/>
        </pc:sldMkLst>
        <pc:spChg chg="add mod">
          <ac:chgData name="Ayan Daluz" userId="befa8149-c6af-46c9-b27d-15d84abc302f" providerId="ADAL" clId="{DCFAD5C0-BF61-45FA-9F6F-EEC24793B079}" dt="2022-08-15T07:42:28.371" v="657" actId="20577"/>
          <ac:spMkLst>
            <pc:docMk/>
            <pc:sldMk cId="1780135572" sldId="543"/>
            <ac:spMk id="2" creationId="{9135C8EE-79CF-9A42-1EEB-477B31A92797}"/>
          </ac:spMkLst>
        </pc:spChg>
        <pc:spChg chg="mod">
          <ac:chgData name="Ayan Daluz" userId="befa8149-c6af-46c9-b27d-15d84abc302f" providerId="ADAL" clId="{DCFAD5C0-BF61-45FA-9F6F-EEC24793B079}" dt="2022-08-15T07:39:34.765" v="503" actId="14100"/>
          <ac:spMkLst>
            <pc:docMk/>
            <pc:sldMk cId="1780135572" sldId="543"/>
            <ac:spMk id="21" creationId="{042D9E7B-D1BB-4A59-8D12-11E6C2FA55AC}"/>
          </ac:spMkLst>
        </pc:spChg>
      </pc:sldChg>
      <pc:sldChg chg="modSp delCm">
        <pc:chgData name="Ayan Daluz" userId="befa8149-c6af-46c9-b27d-15d84abc302f" providerId="ADAL" clId="{DCFAD5C0-BF61-45FA-9F6F-EEC24793B079}" dt="2022-08-15T07:47:35.304" v="931" actId="1592"/>
        <pc:sldMkLst>
          <pc:docMk/>
          <pc:sldMk cId="2492693255" sldId="544"/>
        </pc:sldMkLst>
        <pc:graphicFrameChg chg="mod">
          <ac:chgData name="Ayan Daluz" userId="befa8149-c6af-46c9-b27d-15d84abc302f" providerId="ADAL" clId="{DCFAD5C0-BF61-45FA-9F6F-EEC24793B079}" dt="2022-08-15T07:40:05.353" v="519" actId="20577"/>
          <ac:graphicFrameMkLst>
            <pc:docMk/>
            <pc:sldMk cId="2492693255" sldId="544"/>
            <ac:graphicFrameMk id="6" creationId="{00000000-0000-0000-0000-000000000000}"/>
          </ac:graphicFrameMkLst>
        </pc:graphicFrameChg>
      </pc:sldChg>
      <pc:sldChg chg="del">
        <pc:chgData name="Ayan Daluz" userId="befa8149-c6af-46c9-b27d-15d84abc302f" providerId="ADAL" clId="{DCFAD5C0-BF61-45FA-9F6F-EEC24793B079}" dt="2022-08-15T07:40:35.520" v="520" actId="47"/>
        <pc:sldMkLst>
          <pc:docMk/>
          <pc:sldMk cId="3495487308" sldId="545"/>
        </pc:sldMkLst>
      </pc:sldChg>
      <pc:sldChg chg="del">
        <pc:chgData name="Ayan Daluz" userId="befa8149-c6af-46c9-b27d-15d84abc302f" providerId="ADAL" clId="{DCFAD5C0-BF61-45FA-9F6F-EEC24793B079}" dt="2022-08-15T07:40:41.486" v="522" actId="47"/>
        <pc:sldMkLst>
          <pc:docMk/>
          <pc:sldMk cId="3451529153" sldId="546"/>
        </pc:sldMkLst>
      </pc:sldChg>
      <pc:sldChg chg="delSp modSp mod delCm">
        <pc:chgData name="Ayan Daluz" userId="befa8149-c6af-46c9-b27d-15d84abc302f" providerId="ADAL" clId="{DCFAD5C0-BF61-45FA-9F6F-EEC24793B079}" dt="2022-08-15T07:47:35.305" v="932" actId="1592"/>
        <pc:sldMkLst>
          <pc:docMk/>
          <pc:sldMk cId="1065973396" sldId="548"/>
        </pc:sldMkLst>
        <pc:spChg chg="mod">
          <ac:chgData name="Ayan Daluz" userId="befa8149-c6af-46c9-b27d-15d84abc302f" providerId="ADAL" clId="{DCFAD5C0-BF61-45FA-9F6F-EEC24793B079}" dt="2022-08-15T07:41:55.317" v="649" actId="1076"/>
          <ac:spMkLst>
            <pc:docMk/>
            <pc:sldMk cId="1065973396" sldId="548"/>
            <ac:spMk id="21" creationId="{042D9E7B-D1BB-4A59-8D12-11E6C2FA55AC}"/>
          </ac:spMkLst>
        </pc:spChg>
        <pc:graphicFrameChg chg="del">
          <ac:chgData name="Ayan Daluz" userId="befa8149-c6af-46c9-b27d-15d84abc302f" providerId="ADAL" clId="{DCFAD5C0-BF61-45FA-9F6F-EEC24793B079}" dt="2022-08-15T07:41:05.043" v="525" actId="478"/>
          <ac:graphicFrameMkLst>
            <pc:docMk/>
            <pc:sldMk cId="1065973396" sldId="548"/>
            <ac:graphicFrameMk id="2" creationId="{00000000-0000-0000-0000-000000000000}"/>
          </ac:graphicFrameMkLst>
        </pc:graphicFrameChg>
      </pc:sldChg>
      <pc:sldChg chg="del">
        <pc:chgData name="Ayan Daluz" userId="befa8149-c6af-46c9-b27d-15d84abc302f" providerId="ADAL" clId="{DCFAD5C0-BF61-45FA-9F6F-EEC24793B079}" dt="2022-08-15T07:41:09.737" v="527" actId="47"/>
        <pc:sldMkLst>
          <pc:docMk/>
          <pc:sldMk cId="2048282483" sldId="549"/>
        </pc:sldMkLst>
      </pc:sldChg>
      <pc:sldChg chg="del">
        <pc:chgData name="Ayan Daluz" userId="befa8149-c6af-46c9-b27d-15d84abc302f" providerId="ADAL" clId="{DCFAD5C0-BF61-45FA-9F6F-EEC24793B079}" dt="2022-08-15T07:41:36.025" v="609" actId="47"/>
        <pc:sldMkLst>
          <pc:docMk/>
          <pc:sldMk cId="3398867492" sldId="550"/>
        </pc:sldMkLst>
      </pc:sldChg>
      <pc:sldChg chg="del">
        <pc:chgData name="Ayan Daluz" userId="befa8149-c6af-46c9-b27d-15d84abc302f" providerId="ADAL" clId="{DCFAD5C0-BF61-45FA-9F6F-EEC24793B079}" dt="2022-08-15T07:41:37.810" v="610" actId="47"/>
        <pc:sldMkLst>
          <pc:docMk/>
          <pc:sldMk cId="931004794" sldId="551"/>
        </pc:sldMkLst>
      </pc:sldChg>
      <pc:sldChg chg="addSp modSp mod delCm">
        <pc:chgData name="Ayan Daluz" userId="befa8149-c6af-46c9-b27d-15d84abc302f" providerId="ADAL" clId="{DCFAD5C0-BF61-45FA-9F6F-EEC24793B079}" dt="2022-08-15T07:47:35.306" v="933" actId="1592"/>
        <pc:sldMkLst>
          <pc:docMk/>
          <pc:sldMk cId="4200360015" sldId="553"/>
        </pc:sldMkLst>
        <pc:spChg chg="add mod">
          <ac:chgData name="Ayan Daluz" userId="befa8149-c6af-46c9-b27d-15d84abc302f" providerId="ADAL" clId="{DCFAD5C0-BF61-45FA-9F6F-EEC24793B079}" dt="2022-08-15T07:42:22.937" v="655" actId="20577"/>
          <ac:spMkLst>
            <pc:docMk/>
            <pc:sldMk cId="4200360015" sldId="553"/>
            <ac:spMk id="2" creationId="{E79DFF4D-3284-70F0-2C61-E995AB48AAA4}"/>
          </ac:spMkLst>
        </pc:spChg>
      </pc:sldChg>
      <pc:sldChg chg="delCm">
        <pc:chgData name="Ayan Daluz" userId="befa8149-c6af-46c9-b27d-15d84abc302f" providerId="ADAL" clId="{DCFAD5C0-BF61-45FA-9F6F-EEC24793B079}" dt="2022-08-15T07:47:35.307" v="934" actId="1592"/>
        <pc:sldMkLst>
          <pc:docMk/>
          <pc:sldMk cId="2271653238" sldId="555"/>
        </pc:sldMkLst>
      </pc:sldChg>
      <pc:sldChg chg="modSp mod delCm">
        <pc:chgData name="Ayan Daluz" userId="befa8149-c6af-46c9-b27d-15d84abc302f" providerId="ADAL" clId="{DCFAD5C0-BF61-45FA-9F6F-EEC24793B079}" dt="2022-08-15T07:47:35.308" v="935" actId="1592"/>
        <pc:sldMkLst>
          <pc:docMk/>
          <pc:sldMk cId="2592481630" sldId="556"/>
        </pc:sldMkLst>
        <pc:spChg chg="mod">
          <ac:chgData name="Ayan Daluz" userId="befa8149-c6af-46c9-b27d-15d84abc302f" providerId="ADAL" clId="{DCFAD5C0-BF61-45FA-9F6F-EEC24793B079}" dt="2022-08-15T07:43:09.574" v="693" actId="113"/>
          <ac:spMkLst>
            <pc:docMk/>
            <pc:sldMk cId="2592481630" sldId="556"/>
            <ac:spMk id="21" creationId="{042D9E7B-D1BB-4A59-8D12-11E6C2FA55AC}"/>
          </ac:spMkLst>
        </pc:spChg>
      </pc:sldChg>
      <pc:sldChg chg="del">
        <pc:chgData name="Ayan Daluz" userId="befa8149-c6af-46c9-b27d-15d84abc302f" providerId="ADAL" clId="{DCFAD5C0-BF61-45FA-9F6F-EEC24793B079}" dt="2022-08-15T07:43:01.269" v="680" actId="47"/>
        <pc:sldMkLst>
          <pc:docMk/>
          <pc:sldMk cId="2796146086" sldId="557"/>
        </pc:sldMkLst>
      </pc:sldChg>
      <pc:sldChg chg="addSp modSp mod delCm">
        <pc:chgData name="Ayan Daluz" userId="befa8149-c6af-46c9-b27d-15d84abc302f" providerId="ADAL" clId="{DCFAD5C0-BF61-45FA-9F6F-EEC24793B079}" dt="2022-08-15T07:47:35.310" v="936" actId="1592"/>
        <pc:sldMkLst>
          <pc:docMk/>
          <pc:sldMk cId="1190343197" sldId="559"/>
        </pc:sldMkLst>
        <pc:spChg chg="add mod">
          <ac:chgData name="Ayan Daluz" userId="befa8149-c6af-46c9-b27d-15d84abc302f" providerId="ADAL" clId="{DCFAD5C0-BF61-45FA-9F6F-EEC24793B079}" dt="2022-08-15T07:43:31.486" v="700" actId="1076"/>
          <ac:spMkLst>
            <pc:docMk/>
            <pc:sldMk cId="1190343197" sldId="559"/>
            <ac:spMk id="2" creationId="{AA3A56C9-7430-243E-5EB5-C84A883707B1}"/>
          </ac:spMkLst>
        </pc:spChg>
        <pc:spChg chg="mod">
          <ac:chgData name="Ayan Daluz" userId="befa8149-c6af-46c9-b27d-15d84abc302f" providerId="ADAL" clId="{DCFAD5C0-BF61-45FA-9F6F-EEC24793B079}" dt="2022-08-15T07:43:23.099" v="697" actId="20577"/>
          <ac:spMkLst>
            <pc:docMk/>
            <pc:sldMk cId="1190343197" sldId="559"/>
            <ac:spMk id="12" creationId="{70AB3EF6-BB7D-4D73-9C21-731770A78952}"/>
          </ac:spMkLst>
        </pc:spChg>
      </pc:sldChg>
      <pc:sldChg chg="delCm">
        <pc:chgData name="Ayan Daluz" userId="befa8149-c6af-46c9-b27d-15d84abc302f" providerId="ADAL" clId="{DCFAD5C0-BF61-45FA-9F6F-EEC24793B079}" dt="2022-08-15T07:47:35.311" v="937" actId="1592"/>
        <pc:sldMkLst>
          <pc:docMk/>
          <pc:sldMk cId="2130219028" sldId="560"/>
        </pc:sldMkLst>
      </pc:sldChg>
      <pc:sldChg chg="modSp mod delCm">
        <pc:chgData name="Ayan Daluz" userId="befa8149-c6af-46c9-b27d-15d84abc302f" providerId="ADAL" clId="{DCFAD5C0-BF61-45FA-9F6F-EEC24793B079}" dt="2022-08-15T07:47:35.313" v="938" actId="1592"/>
        <pc:sldMkLst>
          <pc:docMk/>
          <pc:sldMk cId="3556728790" sldId="561"/>
        </pc:sldMkLst>
        <pc:spChg chg="mod">
          <ac:chgData name="Ayan Daluz" userId="befa8149-c6af-46c9-b27d-15d84abc302f" providerId="ADAL" clId="{DCFAD5C0-BF61-45FA-9F6F-EEC24793B079}" dt="2022-08-15T07:44:14.447" v="763" actId="113"/>
          <ac:spMkLst>
            <pc:docMk/>
            <pc:sldMk cId="3556728790" sldId="561"/>
            <ac:spMk id="21" creationId="{042D9E7B-D1BB-4A59-8D12-11E6C2FA55AC}"/>
          </ac:spMkLst>
        </pc:spChg>
      </pc:sldChg>
      <pc:sldChg chg="del">
        <pc:chgData name="Ayan Daluz" userId="befa8149-c6af-46c9-b27d-15d84abc302f" providerId="ADAL" clId="{DCFAD5C0-BF61-45FA-9F6F-EEC24793B079}" dt="2022-08-15T07:43:59.036" v="737" actId="47"/>
        <pc:sldMkLst>
          <pc:docMk/>
          <pc:sldMk cId="3618941994" sldId="562"/>
        </pc:sldMkLst>
      </pc:sldChg>
      <pc:sldChg chg="delCm">
        <pc:chgData name="Ayan Daluz" userId="befa8149-c6af-46c9-b27d-15d84abc302f" providerId="ADAL" clId="{DCFAD5C0-BF61-45FA-9F6F-EEC24793B079}" dt="2022-08-15T07:47:35.314" v="939" actId="1592"/>
        <pc:sldMkLst>
          <pc:docMk/>
          <pc:sldMk cId="3004619128" sldId="563"/>
        </pc:sldMkLst>
      </pc:sldChg>
      <pc:sldChg chg="modSp mod delCm">
        <pc:chgData name="Ayan Daluz" userId="befa8149-c6af-46c9-b27d-15d84abc302f" providerId="ADAL" clId="{DCFAD5C0-BF61-45FA-9F6F-EEC24793B079}" dt="2022-08-15T07:47:35.316" v="940" actId="1592"/>
        <pc:sldMkLst>
          <pc:docMk/>
          <pc:sldMk cId="3600600408" sldId="564"/>
        </pc:sldMkLst>
        <pc:spChg chg="mod">
          <ac:chgData name="Ayan Daluz" userId="befa8149-c6af-46c9-b27d-15d84abc302f" providerId="ADAL" clId="{DCFAD5C0-BF61-45FA-9F6F-EEC24793B079}" dt="2022-08-15T07:44:39.309" v="826" actId="20577"/>
          <ac:spMkLst>
            <pc:docMk/>
            <pc:sldMk cId="3600600408" sldId="564"/>
            <ac:spMk id="21" creationId="{042D9E7B-D1BB-4A59-8D12-11E6C2FA55AC}"/>
          </ac:spMkLst>
        </pc:spChg>
      </pc:sldChg>
      <pc:sldChg chg="modSp mod delCm">
        <pc:chgData name="Ayan Daluz" userId="befa8149-c6af-46c9-b27d-15d84abc302f" providerId="ADAL" clId="{DCFAD5C0-BF61-45FA-9F6F-EEC24793B079}" dt="2022-08-15T07:47:35.319" v="942" actId="1592"/>
        <pc:sldMkLst>
          <pc:docMk/>
          <pc:sldMk cId="364144554" sldId="565"/>
        </pc:sldMkLst>
        <pc:spChg chg="mod">
          <ac:chgData name="Ayan Daluz" userId="befa8149-c6af-46c9-b27d-15d84abc302f" providerId="ADAL" clId="{DCFAD5C0-BF61-45FA-9F6F-EEC24793B079}" dt="2022-08-15T07:44:54.055" v="829" actId="14100"/>
          <ac:spMkLst>
            <pc:docMk/>
            <pc:sldMk cId="364144554" sldId="565"/>
            <ac:spMk id="21" creationId="{042D9E7B-D1BB-4A59-8D12-11E6C2FA55AC}"/>
          </ac:spMkLst>
        </pc:spChg>
        <pc:picChg chg="mod">
          <ac:chgData name="Ayan Daluz" userId="befa8149-c6af-46c9-b27d-15d84abc302f" providerId="ADAL" clId="{DCFAD5C0-BF61-45FA-9F6F-EEC24793B079}" dt="2022-08-15T07:44:56.301" v="830" actId="1076"/>
          <ac:picMkLst>
            <pc:docMk/>
            <pc:sldMk cId="364144554" sldId="565"/>
            <ac:picMk id="2" creationId="{00000000-0000-0000-0000-000000000000}"/>
          </ac:picMkLst>
        </pc:picChg>
      </pc:sldChg>
      <pc:sldChg chg="modSp mod delCm">
        <pc:chgData name="Ayan Daluz" userId="befa8149-c6af-46c9-b27d-15d84abc302f" providerId="ADAL" clId="{DCFAD5C0-BF61-45FA-9F6F-EEC24793B079}" dt="2022-08-15T07:47:35.321" v="943" actId="1592"/>
        <pc:sldMkLst>
          <pc:docMk/>
          <pc:sldMk cId="2781963611" sldId="566"/>
        </pc:sldMkLst>
        <pc:spChg chg="mod">
          <ac:chgData name="Ayan Daluz" userId="befa8149-c6af-46c9-b27d-15d84abc302f" providerId="ADAL" clId="{DCFAD5C0-BF61-45FA-9F6F-EEC24793B079}" dt="2022-08-15T07:45:32.789" v="851" actId="113"/>
          <ac:spMkLst>
            <pc:docMk/>
            <pc:sldMk cId="2781963611" sldId="566"/>
            <ac:spMk id="21" creationId="{042D9E7B-D1BB-4A59-8D12-11E6C2FA55AC}"/>
          </ac:spMkLst>
        </pc:spChg>
      </pc:sldChg>
      <pc:sldChg chg="del">
        <pc:chgData name="Ayan Daluz" userId="befa8149-c6af-46c9-b27d-15d84abc302f" providerId="ADAL" clId="{DCFAD5C0-BF61-45FA-9F6F-EEC24793B079}" dt="2022-08-15T07:45:22.927" v="844" actId="47"/>
        <pc:sldMkLst>
          <pc:docMk/>
          <pc:sldMk cId="47672803" sldId="567"/>
        </pc:sldMkLst>
      </pc:sldChg>
      <pc:sldChg chg="addSp modSp mod delCm">
        <pc:chgData name="Ayan Daluz" userId="befa8149-c6af-46c9-b27d-15d84abc302f" providerId="ADAL" clId="{DCFAD5C0-BF61-45FA-9F6F-EEC24793B079}" dt="2022-08-15T07:47:35.322" v="944" actId="1592"/>
        <pc:sldMkLst>
          <pc:docMk/>
          <pc:sldMk cId="1107817981" sldId="569"/>
        </pc:sldMkLst>
        <pc:spChg chg="add mod">
          <ac:chgData name="Ayan Daluz" userId="befa8149-c6af-46c9-b27d-15d84abc302f" providerId="ADAL" clId="{DCFAD5C0-BF61-45FA-9F6F-EEC24793B079}" dt="2022-08-15T07:45:49.158" v="858" actId="27636"/>
          <ac:spMkLst>
            <pc:docMk/>
            <pc:sldMk cId="1107817981" sldId="569"/>
            <ac:spMk id="2" creationId="{25FF313C-6B4D-F46D-3627-97405B80C777}"/>
          </ac:spMkLst>
        </pc:spChg>
      </pc:sldChg>
      <pc:sldChg chg="addSp delSp modSp mod delCm">
        <pc:chgData name="Ayan Daluz" userId="befa8149-c6af-46c9-b27d-15d84abc302f" providerId="ADAL" clId="{DCFAD5C0-BF61-45FA-9F6F-EEC24793B079}" dt="2022-08-15T07:47:35.324" v="945" actId="1592"/>
        <pc:sldMkLst>
          <pc:docMk/>
          <pc:sldMk cId="3191215975" sldId="570"/>
        </pc:sldMkLst>
        <pc:picChg chg="add del">
          <ac:chgData name="Ayan Daluz" userId="befa8149-c6af-46c9-b27d-15d84abc302f" providerId="ADAL" clId="{DCFAD5C0-BF61-45FA-9F6F-EEC24793B079}" dt="2022-08-15T07:46:14.478" v="861" actId="478"/>
          <ac:picMkLst>
            <pc:docMk/>
            <pc:sldMk cId="3191215975" sldId="570"/>
            <ac:picMk id="2" creationId="{00000000-0000-0000-0000-000000000000}"/>
          </ac:picMkLst>
        </pc:picChg>
        <pc:picChg chg="add mod">
          <ac:chgData name="Ayan Daluz" userId="befa8149-c6af-46c9-b27d-15d84abc302f" providerId="ADAL" clId="{DCFAD5C0-BF61-45FA-9F6F-EEC24793B079}" dt="2022-08-15T07:46:21.950" v="867" actId="1076"/>
          <ac:picMkLst>
            <pc:docMk/>
            <pc:sldMk cId="3191215975" sldId="570"/>
            <ac:picMk id="3" creationId="{77842428-F5F5-F1B2-B309-B1AE0F3BBA70}"/>
          </ac:picMkLst>
        </pc:picChg>
      </pc:sldChg>
      <pc:sldChg chg="delSp modSp mod delCm">
        <pc:chgData name="Ayan Daluz" userId="befa8149-c6af-46c9-b27d-15d84abc302f" providerId="ADAL" clId="{DCFAD5C0-BF61-45FA-9F6F-EEC24793B079}" dt="2022-08-15T07:47:35.325" v="946" actId="1592"/>
        <pc:sldMkLst>
          <pc:docMk/>
          <pc:sldMk cId="1160558913" sldId="575"/>
        </pc:sldMkLst>
        <pc:spChg chg="mod">
          <ac:chgData name="Ayan Daluz" userId="befa8149-c6af-46c9-b27d-15d84abc302f" providerId="ADAL" clId="{DCFAD5C0-BF61-45FA-9F6F-EEC24793B079}" dt="2022-08-15T07:46:40.435" v="870" actId="1076"/>
          <ac:spMkLst>
            <pc:docMk/>
            <pc:sldMk cId="1160558913" sldId="575"/>
            <ac:spMk id="21" creationId="{042D9E7B-D1BB-4A59-8D12-11E6C2FA55AC}"/>
          </ac:spMkLst>
        </pc:spChg>
        <pc:picChg chg="del">
          <ac:chgData name="Ayan Daluz" userId="befa8149-c6af-46c9-b27d-15d84abc302f" providerId="ADAL" clId="{DCFAD5C0-BF61-45FA-9F6F-EEC24793B079}" dt="2022-08-15T07:46:31.587" v="868" actId="478"/>
          <ac:picMkLst>
            <pc:docMk/>
            <pc:sldMk cId="1160558913" sldId="575"/>
            <ac:picMk id="2" creationId="{00000000-0000-0000-0000-000000000000}"/>
          </ac:picMkLst>
        </pc:picChg>
      </pc:sldChg>
      <pc:sldChg chg="del">
        <pc:chgData name="Ayan Daluz" userId="befa8149-c6af-46c9-b27d-15d84abc302f" providerId="ADAL" clId="{DCFAD5C0-BF61-45FA-9F6F-EEC24793B079}" dt="2022-08-15T07:38:01.279" v="437" actId="47"/>
        <pc:sldMkLst>
          <pc:docMk/>
          <pc:sldMk cId="2385280227" sldId="577"/>
        </pc:sldMkLst>
      </pc:sldChg>
      <pc:sldChg chg="del">
        <pc:chgData name="Ayan Daluz" userId="befa8149-c6af-46c9-b27d-15d84abc302f" providerId="ADAL" clId="{DCFAD5C0-BF61-45FA-9F6F-EEC24793B079}" dt="2022-08-15T07:41:26.347" v="572" actId="47"/>
        <pc:sldMkLst>
          <pc:docMk/>
          <pc:sldMk cId="23334483" sldId="578"/>
        </pc:sldMkLst>
      </pc:sldChg>
      <pc:sldChg chg="del">
        <pc:chgData name="Ayan Daluz" userId="befa8149-c6af-46c9-b27d-15d84abc302f" providerId="ADAL" clId="{DCFAD5C0-BF61-45FA-9F6F-EEC24793B079}" dt="2022-08-15T01:41:52.461" v="83" actId="47"/>
        <pc:sldMkLst>
          <pc:docMk/>
          <pc:sldMk cId="2933806079" sldId="580"/>
        </pc:sldMkLst>
      </pc:sldChg>
      <pc:sldChg chg="del">
        <pc:chgData name="Ayan Daluz" userId="befa8149-c6af-46c9-b27d-15d84abc302f" providerId="ADAL" clId="{DCFAD5C0-BF61-45FA-9F6F-EEC24793B079}" dt="2022-08-15T01:42:08.437" v="104" actId="47"/>
        <pc:sldMkLst>
          <pc:docMk/>
          <pc:sldMk cId="3886536374" sldId="581"/>
        </pc:sldMkLst>
      </pc:sldChg>
      <pc:sldChg chg="del">
        <pc:chgData name="Ayan Daluz" userId="befa8149-c6af-46c9-b27d-15d84abc302f" providerId="ADAL" clId="{DCFAD5C0-BF61-45FA-9F6F-EEC24793B079}" dt="2022-08-15T01:42:25.987" v="127" actId="47"/>
        <pc:sldMkLst>
          <pc:docMk/>
          <pc:sldMk cId="593791999" sldId="582"/>
        </pc:sldMkLst>
      </pc:sldChg>
      <pc:sldChg chg="del">
        <pc:chgData name="Ayan Daluz" userId="befa8149-c6af-46c9-b27d-15d84abc302f" providerId="ADAL" clId="{DCFAD5C0-BF61-45FA-9F6F-EEC24793B079}" dt="2022-08-15T07:36:15.176" v="356" actId="47"/>
        <pc:sldMkLst>
          <pc:docMk/>
          <pc:sldMk cId="1011344875" sldId="583"/>
        </pc:sldMkLst>
      </pc:sldChg>
      <pc:sldChg chg="del">
        <pc:chgData name="Ayan Daluz" userId="befa8149-c6af-46c9-b27d-15d84abc302f" providerId="ADAL" clId="{DCFAD5C0-BF61-45FA-9F6F-EEC24793B079}" dt="2022-08-15T07:37:13.039" v="395" actId="47"/>
        <pc:sldMkLst>
          <pc:docMk/>
          <pc:sldMk cId="2493060042" sldId="584"/>
        </pc:sldMkLst>
      </pc:sldChg>
      <pc:sldChg chg="del">
        <pc:chgData name="Ayan Daluz" userId="befa8149-c6af-46c9-b27d-15d84abc302f" providerId="ADAL" clId="{DCFAD5C0-BF61-45FA-9F6F-EEC24793B079}" dt="2022-08-15T07:37:59.288" v="436" actId="47"/>
        <pc:sldMkLst>
          <pc:docMk/>
          <pc:sldMk cId="3552345797" sldId="585"/>
        </pc:sldMkLst>
      </pc:sldChg>
      <pc:sldChg chg="del">
        <pc:chgData name="Ayan Daluz" userId="befa8149-c6af-46c9-b27d-15d84abc302f" providerId="ADAL" clId="{DCFAD5C0-BF61-45FA-9F6F-EEC24793B079}" dt="2022-08-15T07:40:38.093" v="521" actId="47"/>
        <pc:sldMkLst>
          <pc:docMk/>
          <pc:sldMk cId="701835169" sldId="586"/>
        </pc:sldMkLst>
      </pc:sldChg>
      <pc:sldChg chg="del">
        <pc:chgData name="Ayan Daluz" userId="befa8149-c6af-46c9-b27d-15d84abc302f" providerId="ADAL" clId="{DCFAD5C0-BF61-45FA-9F6F-EEC24793B079}" dt="2022-08-15T07:40:44.899" v="523" actId="47"/>
        <pc:sldMkLst>
          <pc:docMk/>
          <pc:sldMk cId="4183550403" sldId="587"/>
        </pc:sldMkLst>
      </pc:sldChg>
      <pc:sldChg chg="del">
        <pc:chgData name="Ayan Daluz" userId="befa8149-c6af-46c9-b27d-15d84abc302f" providerId="ADAL" clId="{DCFAD5C0-BF61-45FA-9F6F-EEC24793B079}" dt="2022-08-15T07:41:10.686" v="528" actId="47"/>
        <pc:sldMkLst>
          <pc:docMk/>
          <pc:sldMk cId="917708140" sldId="588"/>
        </pc:sldMkLst>
      </pc:sldChg>
      <pc:sldChg chg="del">
        <pc:chgData name="Ayan Daluz" userId="befa8149-c6af-46c9-b27d-15d84abc302f" providerId="ADAL" clId="{DCFAD5C0-BF61-45FA-9F6F-EEC24793B079}" dt="2022-08-15T07:41:40.650" v="611" actId="47"/>
        <pc:sldMkLst>
          <pc:docMk/>
          <pc:sldMk cId="1874845378" sldId="589"/>
        </pc:sldMkLst>
      </pc:sldChg>
      <pc:sldChg chg="del">
        <pc:chgData name="Ayan Daluz" userId="befa8149-c6af-46c9-b27d-15d84abc302f" providerId="ADAL" clId="{DCFAD5C0-BF61-45FA-9F6F-EEC24793B079}" dt="2022-08-15T07:43:03.779" v="681" actId="47"/>
        <pc:sldMkLst>
          <pc:docMk/>
          <pc:sldMk cId="1737889967" sldId="590"/>
        </pc:sldMkLst>
      </pc:sldChg>
      <pc:sldChg chg="del">
        <pc:chgData name="Ayan Daluz" userId="befa8149-c6af-46c9-b27d-15d84abc302f" providerId="ADAL" clId="{DCFAD5C0-BF61-45FA-9F6F-EEC24793B079}" dt="2022-08-15T07:43:58.087" v="736" actId="47"/>
        <pc:sldMkLst>
          <pc:docMk/>
          <pc:sldMk cId="1935859253" sldId="591"/>
        </pc:sldMkLst>
      </pc:sldChg>
      <pc:sldChg chg="del">
        <pc:chgData name="Ayan Daluz" userId="befa8149-c6af-46c9-b27d-15d84abc302f" providerId="ADAL" clId="{DCFAD5C0-BF61-45FA-9F6F-EEC24793B079}" dt="2022-08-15T07:44:00.730" v="738" actId="47"/>
        <pc:sldMkLst>
          <pc:docMk/>
          <pc:sldMk cId="583942245" sldId="592"/>
        </pc:sldMkLst>
      </pc:sldChg>
      <pc:sldChg chg="del">
        <pc:chgData name="Ayan Daluz" userId="befa8149-c6af-46c9-b27d-15d84abc302f" providerId="ADAL" clId="{DCFAD5C0-BF61-45FA-9F6F-EEC24793B079}" dt="2022-08-15T07:44:41.112" v="827" actId="47"/>
        <pc:sldMkLst>
          <pc:docMk/>
          <pc:sldMk cId="1882867557" sldId="593"/>
        </pc:sldMkLst>
      </pc:sldChg>
      <pc:sldChg chg="del">
        <pc:chgData name="Ayan Daluz" userId="befa8149-c6af-46c9-b27d-15d84abc302f" providerId="ADAL" clId="{DCFAD5C0-BF61-45FA-9F6F-EEC24793B079}" dt="2022-08-15T07:44:42.232" v="828" actId="47"/>
        <pc:sldMkLst>
          <pc:docMk/>
          <pc:sldMk cId="2204577283" sldId="594"/>
        </pc:sldMkLst>
      </pc:sldChg>
      <pc:sldChg chg="del">
        <pc:chgData name="Ayan Daluz" userId="befa8149-c6af-46c9-b27d-15d84abc302f" providerId="ADAL" clId="{DCFAD5C0-BF61-45FA-9F6F-EEC24793B079}" dt="2022-08-15T07:45:14.800" v="839" actId="47"/>
        <pc:sldMkLst>
          <pc:docMk/>
          <pc:sldMk cId="3533754030" sldId="595"/>
        </pc:sldMkLst>
      </pc:sldChg>
      <pc:sldChg chg="del">
        <pc:chgData name="Ayan Daluz" userId="befa8149-c6af-46c9-b27d-15d84abc302f" providerId="ADAL" clId="{DCFAD5C0-BF61-45FA-9F6F-EEC24793B079}" dt="2022-08-15T07:45:34.125" v="852" actId="47"/>
        <pc:sldMkLst>
          <pc:docMk/>
          <pc:sldMk cId="4170348402" sldId="596"/>
        </pc:sldMkLst>
      </pc:sldChg>
      <pc:sldChg chg="del">
        <pc:chgData name="Ayan Daluz" userId="befa8149-c6af-46c9-b27d-15d84abc302f" providerId="ADAL" clId="{DCFAD5C0-BF61-45FA-9F6F-EEC24793B079}" dt="2022-08-15T07:41:19.084" v="551" actId="47"/>
        <pc:sldMkLst>
          <pc:docMk/>
          <pc:sldMk cId="1443591383" sldId="599"/>
        </pc:sldMkLst>
      </pc:sldChg>
      <pc:sldChg chg="add del">
        <pc:chgData name="Ayan Daluz" userId="befa8149-c6af-46c9-b27d-15d84abc302f" providerId="ADAL" clId="{DCFAD5C0-BF61-45FA-9F6F-EEC24793B079}" dt="2022-08-15T01:41:29.165" v="52" actId="47"/>
        <pc:sldMkLst>
          <pc:docMk/>
          <pc:sldMk cId="823214489" sldId="60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5C43B6-CF9B-4A3C-A538-6A3835CBCBDB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8FCDEE7-9B4D-4C6E-A541-2EF2A72DF46A}">
      <dgm:prSet phldrT="[Text]" custT="1"/>
      <dgm:spPr/>
      <dgm:t>
        <a:bodyPr/>
        <a:lstStyle/>
        <a:p>
          <a:pPr algn="ctr"/>
          <a:r>
            <a:rPr lang="en-AU" sz="2200" dirty="0"/>
            <a:t>Visual</a:t>
          </a:r>
        </a:p>
      </dgm:t>
    </dgm:pt>
    <dgm:pt modelId="{70A76CDA-F79E-4E3A-BC6C-01E3A00FE0F9}" type="parTrans" cxnId="{2FCAB8C5-61EB-4202-B26F-6A90F3CD02F4}">
      <dgm:prSet/>
      <dgm:spPr/>
      <dgm:t>
        <a:bodyPr/>
        <a:lstStyle/>
        <a:p>
          <a:pPr algn="ctr"/>
          <a:endParaRPr lang="en-AU" sz="2200"/>
        </a:p>
      </dgm:t>
    </dgm:pt>
    <dgm:pt modelId="{066A14E3-EB4B-428C-914F-1A49059A9158}" type="sibTrans" cxnId="{2FCAB8C5-61EB-4202-B26F-6A90F3CD02F4}">
      <dgm:prSet/>
      <dgm:spPr/>
      <dgm:t>
        <a:bodyPr/>
        <a:lstStyle/>
        <a:p>
          <a:pPr algn="ctr"/>
          <a:endParaRPr lang="en-AU" sz="2200"/>
        </a:p>
      </dgm:t>
    </dgm:pt>
    <dgm:pt modelId="{7904B687-4484-413C-A1B8-6CFA928FDD33}">
      <dgm:prSet phldrT="[Text]" custT="1"/>
      <dgm:spPr/>
      <dgm:t>
        <a:bodyPr/>
        <a:lstStyle/>
        <a:p>
          <a:pPr algn="ctr"/>
          <a:r>
            <a:rPr lang="en-AU" sz="2200" dirty="0"/>
            <a:t>Linguistic</a:t>
          </a:r>
        </a:p>
      </dgm:t>
    </dgm:pt>
    <dgm:pt modelId="{F8056803-6D2F-4A5A-859E-2489C3AAFBDA}" type="parTrans" cxnId="{400F203D-9AF9-4232-8FC2-B90FD99910AA}">
      <dgm:prSet/>
      <dgm:spPr/>
      <dgm:t>
        <a:bodyPr/>
        <a:lstStyle/>
        <a:p>
          <a:pPr algn="ctr"/>
          <a:endParaRPr lang="en-AU" sz="2200"/>
        </a:p>
      </dgm:t>
    </dgm:pt>
    <dgm:pt modelId="{70F186A6-C230-4078-A4F3-3C34AA3B5155}" type="sibTrans" cxnId="{400F203D-9AF9-4232-8FC2-B90FD99910AA}">
      <dgm:prSet/>
      <dgm:spPr/>
      <dgm:t>
        <a:bodyPr/>
        <a:lstStyle/>
        <a:p>
          <a:pPr algn="ctr"/>
          <a:endParaRPr lang="en-AU" sz="2200"/>
        </a:p>
      </dgm:t>
    </dgm:pt>
    <dgm:pt modelId="{202E7188-31A8-42AD-B13F-CD94FD025691}">
      <dgm:prSet phldrT="[Text]" custT="1"/>
      <dgm:spPr/>
      <dgm:t>
        <a:bodyPr/>
        <a:lstStyle/>
        <a:p>
          <a:pPr algn="ctr"/>
          <a:r>
            <a:rPr lang="en-AU" sz="2200" dirty="0"/>
            <a:t>Spatial</a:t>
          </a:r>
        </a:p>
      </dgm:t>
    </dgm:pt>
    <dgm:pt modelId="{9BCAA9DA-25F8-4F7C-959B-E4F65B79BD4E}" type="parTrans" cxnId="{3EF94A5A-6CD3-4698-84A6-CC0B922BAE10}">
      <dgm:prSet/>
      <dgm:spPr/>
      <dgm:t>
        <a:bodyPr/>
        <a:lstStyle/>
        <a:p>
          <a:pPr algn="ctr"/>
          <a:endParaRPr lang="en-AU" sz="2200"/>
        </a:p>
      </dgm:t>
    </dgm:pt>
    <dgm:pt modelId="{E0045FA5-F456-488A-9106-7A4699FA989E}" type="sibTrans" cxnId="{3EF94A5A-6CD3-4698-84A6-CC0B922BAE10}">
      <dgm:prSet/>
      <dgm:spPr/>
      <dgm:t>
        <a:bodyPr/>
        <a:lstStyle/>
        <a:p>
          <a:pPr algn="ctr"/>
          <a:endParaRPr lang="en-AU" sz="2200"/>
        </a:p>
      </dgm:t>
    </dgm:pt>
    <dgm:pt modelId="{5CA1A3EC-96AD-457B-A6CA-8A0AB77604D2}">
      <dgm:prSet phldrT="[Text]" custT="1"/>
      <dgm:spPr/>
      <dgm:t>
        <a:bodyPr/>
        <a:lstStyle/>
        <a:p>
          <a:pPr algn="ctr"/>
          <a:r>
            <a:rPr lang="en-AU" sz="2200"/>
            <a:t>Aural</a:t>
          </a:r>
        </a:p>
      </dgm:t>
    </dgm:pt>
    <dgm:pt modelId="{ABC0A230-31D9-4F2A-B617-75FA2DF97FB8}" type="parTrans" cxnId="{40705753-25C8-4D02-B3EC-EF56FDEA291E}">
      <dgm:prSet/>
      <dgm:spPr/>
      <dgm:t>
        <a:bodyPr/>
        <a:lstStyle/>
        <a:p>
          <a:pPr algn="ctr"/>
          <a:endParaRPr lang="en-AU" sz="2200"/>
        </a:p>
      </dgm:t>
    </dgm:pt>
    <dgm:pt modelId="{C2EA0760-78AF-42B1-B33E-D83F3A20159E}" type="sibTrans" cxnId="{40705753-25C8-4D02-B3EC-EF56FDEA291E}">
      <dgm:prSet/>
      <dgm:spPr/>
      <dgm:t>
        <a:bodyPr/>
        <a:lstStyle/>
        <a:p>
          <a:pPr algn="ctr"/>
          <a:endParaRPr lang="en-AU" sz="2200"/>
        </a:p>
      </dgm:t>
    </dgm:pt>
    <dgm:pt modelId="{5D073557-49A5-40D8-9EF9-D1B26287C6A4}">
      <dgm:prSet phldrT="[Text]" custT="1"/>
      <dgm:spPr/>
      <dgm:t>
        <a:bodyPr/>
        <a:lstStyle/>
        <a:p>
          <a:pPr algn="ctr"/>
          <a:r>
            <a:rPr lang="en-AU" sz="2200"/>
            <a:t>Gestural</a:t>
          </a:r>
        </a:p>
      </dgm:t>
    </dgm:pt>
    <dgm:pt modelId="{B413B5D3-40AA-4183-A376-92D3E2588DB8}" type="parTrans" cxnId="{AE9075A5-C548-46FF-8BDE-AA5887D5D425}">
      <dgm:prSet/>
      <dgm:spPr/>
      <dgm:t>
        <a:bodyPr/>
        <a:lstStyle/>
        <a:p>
          <a:pPr algn="ctr"/>
          <a:endParaRPr lang="en-AU" sz="2200"/>
        </a:p>
      </dgm:t>
    </dgm:pt>
    <dgm:pt modelId="{571C7254-ECAB-4F25-BE44-B384307B0F8A}" type="sibTrans" cxnId="{AE9075A5-C548-46FF-8BDE-AA5887D5D425}">
      <dgm:prSet/>
      <dgm:spPr/>
      <dgm:t>
        <a:bodyPr/>
        <a:lstStyle/>
        <a:p>
          <a:pPr algn="ctr"/>
          <a:endParaRPr lang="en-AU" sz="2200"/>
        </a:p>
      </dgm:t>
    </dgm:pt>
    <dgm:pt modelId="{9B74352C-A051-4C5F-BB10-B2E0D371EE15}" type="pres">
      <dgm:prSet presAssocID="{8C5C43B6-CF9B-4A3C-A538-6A3835CBCBDB}" presName="Name0" presStyleCnt="0">
        <dgm:presLayoutVars>
          <dgm:dir/>
          <dgm:resizeHandles val="exact"/>
        </dgm:presLayoutVars>
      </dgm:prSet>
      <dgm:spPr/>
    </dgm:pt>
    <dgm:pt modelId="{8E197FB7-0783-467C-B9DE-CDACFE7584FC}" type="pres">
      <dgm:prSet presAssocID="{78FCDEE7-9B4D-4C6E-A541-2EF2A72DF46A}" presName="node" presStyleLbl="node1" presStyleIdx="0" presStyleCnt="5">
        <dgm:presLayoutVars>
          <dgm:bulletEnabled val="1"/>
        </dgm:presLayoutVars>
      </dgm:prSet>
      <dgm:spPr/>
    </dgm:pt>
    <dgm:pt modelId="{672FA1D7-B123-4445-A41E-22234458F2CE}" type="pres">
      <dgm:prSet presAssocID="{066A14E3-EB4B-428C-914F-1A49059A9158}" presName="sibTrans" presStyleCnt="0"/>
      <dgm:spPr/>
    </dgm:pt>
    <dgm:pt modelId="{ED16E2ED-D240-4099-B5E4-522967E84940}" type="pres">
      <dgm:prSet presAssocID="{7904B687-4484-413C-A1B8-6CFA928FDD33}" presName="node" presStyleLbl="node1" presStyleIdx="1" presStyleCnt="5">
        <dgm:presLayoutVars>
          <dgm:bulletEnabled val="1"/>
        </dgm:presLayoutVars>
      </dgm:prSet>
      <dgm:spPr/>
    </dgm:pt>
    <dgm:pt modelId="{2BCAF6A3-532D-45AC-BC8D-98553E1AAC3B}" type="pres">
      <dgm:prSet presAssocID="{70F186A6-C230-4078-A4F3-3C34AA3B5155}" presName="sibTrans" presStyleCnt="0"/>
      <dgm:spPr/>
    </dgm:pt>
    <dgm:pt modelId="{01329FA9-0FDF-43F0-BC07-8E7B6855812B}" type="pres">
      <dgm:prSet presAssocID="{202E7188-31A8-42AD-B13F-CD94FD025691}" presName="node" presStyleLbl="node1" presStyleIdx="2" presStyleCnt="5">
        <dgm:presLayoutVars>
          <dgm:bulletEnabled val="1"/>
        </dgm:presLayoutVars>
      </dgm:prSet>
      <dgm:spPr/>
    </dgm:pt>
    <dgm:pt modelId="{3A8CD4AB-943E-474C-811B-E2518B60CD5F}" type="pres">
      <dgm:prSet presAssocID="{E0045FA5-F456-488A-9106-7A4699FA989E}" presName="sibTrans" presStyleCnt="0"/>
      <dgm:spPr/>
    </dgm:pt>
    <dgm:pt modelId="{9EFC3B4A-2E81-47BB-A6EA-5836D395F975}" type="pres">
      <dgm:prSet presAssocID="{5CA1A3EC-96AD-457B-A6CA-8A0AB77604D2}" presName="node" presStyleLbl="node1" presStyleIdx="3" presStyleCnt="5">
        <dgm:presLayoutVars>
          <dgm:bulletEnabled val="1"/>
        </dgm:presLayoutVars>
      </dgm:prSet>
      <dgm:spPr/>
    </dgm:pt>
    <dgm:pt modelId="{2A9CF777-D9E8-4C07-8399-C037D6ED94C2}" type="pres">
      <dgm:prSet presAssocID="{C2EA0760-78AF-42B1-B33E-D83F3A20159E}" presName="sibTrans" presStyleCnt="0"/>
      <dgm:spPr/>
    </dgm:pt>
    <dgm:pt modelId="{06D26B66-4960-44C4-9216-5B5EF92316D7}" type="pres">
      <dgm:prSet presAssocID="{5D073557-49A5-40D8-9EF9-D1B26287C6A4}" presName="node" presStyleLbl="node1" presStyleIdx="4" presStyleCnt="5">
        <dgm:presLayoutVars>
          <dgm:bulletEnabled val="1"/>
        </dgm:presLayoutVars>
      </dgm:prSet>
      <dgm:spPr/>
    </dgm:pt>
  </dgm:ptLst>
  <dgm:cxnLst>
    <dgm:cxn modelId="{400F203D-9AF9-4232-8FC2-B90FD99910AA}" srcId="{8C5C43B6-CF9B-4A3C-A538-6A3835CBCBDB}" destId="{7904B687-4484-413C-A1B8-6CFA928FDD33}" srcOrd="1" destOrd="0" parTransId="{F8056803-6D2F-4A5A-859E-2489C3AAFBDA}" sibTransId="{70F186A6-C230-4078-A4F3-3C34AA3B5155}"/>
    <dgm:cxn modelId="{7E161940-B884-4198-B9D0-65323FE02A8C}" type="presOf" srcId="{5D073557-49A5-40D8-9EF9-D1B26287C6A4}" destId="{06D26B66-4960-44C4-9216-5B5EF92316D7}" srcOrd="0" destOrd="0" presId="urn:microsoft.com/office/officeart/2005/8/layout/hList6"/>
    <dgm:cxn modelId="{8B55E244-15A6-428B-A7B3-4B27E06AEA3C}" type="presOf" srcId="{202E7188-31A8-42AD-B13F-CD94FD025691}" destId="{01329FA9-0FDF-43F0-BC07-8E7B6855812B}" srcOrd="0" destOrd="0" presId="urn:microsoft.com/office/officeart/2005/8/layout/hList6"/>
    <dgm:cxn modelId="{D552BD48-5826-4660-BFB1-6FB244B9EA90}" type="presOf" srcId="{7904B687-4484-413C-A1B8-6CFA928FDD33}" destId="{ED16E2ED-D240-4099-B5E4-522967E84940}" srcOrd="0" destOrd="0" presId="urn:microsoft.com/office/officeart/2005/8/layout/hList6"/>
    <dgm:cxn modelId="{40705753-25C8-4D02-B3EC-EF56FDEA291E}" srcId="{8C5C43B6-CF9B-4A3C-A538-6A3835CBCBDB}" destId="{5CA1A3EC-96AD-457B-A6CA-8A0AB77604D2}" srcOrd="3" destOrd="0" parTransId="{ABC0A230-31D9-4F2A-B617-75FA2DF97FB8}" sibTransId="{C2EA0760-78AF-42B1-B33E-D83F3A20159E}"/>
    <dgm:cxn modelId="{C7985957-DDAA-4309-826C-31E2AEAE4DB4}" type="presOf" srcId="{78FCDEE7-9B4D-4C6E-A541-2EF2A72DF46A}" destId="{8E197FB7-0783-467C-B9DE-CDACFE7584FC}" srcOrd="0" destOrd="0" presId="urn:microsoft.com/office/officeart/2005/8/layout/hList6"/>
    <dgm:cxn modelId="{B1EB2579-853C-403B-94E6-433E07D7716E}" type="presOf" srcId="{5CA1A3EC-96AD-457B-A6CA-8A0AB77604D2}" destId="{9EFC3B4A-2E81-47BB-A6EA-5836D395F975}" srcOrd="0" destOrd="0" presId="urn:microsoft.com/office/officeart/2005/8/layout/hList6"/>
    <dgm:cxn modelId="{3EF94A5A-6CD3-4698-84A6-CC0B922BAE10}" srcId="{8C5C43B6-CF9B-4A3C-A538-6A3835CBCBDB}" destId="{202E7188-31A8-42AD-B13F-CD94FD025691}" srcOrd="2" destOrd="0" parTransId="{9BCAA9DA-25F8-4F7C-959B-E4F65B79BD4E}" sibTransId="{E0045FA5-F456-488A-9106-7A4699FA989E}"/>
    <dgm:cxn modelId="{FCB9859F-AA0B-4263-816E-8C5FEF4E77A1}" type="presOf" srcId="{8C5C43B6-CF9B-4A3C-A538-6A3835CBCBDB}" destId="{9B74352C-A051-4C5F-BB10-B2E0D371EE15}" srcOrd="0" destOrd="0" presId="urn:microsoft.com/office/officeart/2005/8/layout/hList6"/>
    <dgm:cxn modelId="{AE9075A5-C548-46FF-8BDE-AA5887D5D425}" srcId="{8C5C43B6-CF9B-4A3C-A538-6A3835CBCBDB}" destId="{5D073557-49A5-40D8-9EF9-D1B26287C6A4}" srcOrd="4" destOrd="0" parTransId="{B413B5D3-40AA-4183-A376-92D3E2588DB8}" sibTransId="{571C7254-ECAB-4F25-BE44-B384307B0F8A}"/>
    <dgm:cxn modelId="{2FCAB8C5-61EB-4202-B26F-6A90F3CD02F4}" srcId="{8C5C43B6-CF9B-4A3C-A538-6A3835CBCBDB}" destId="{78FCDEE7-9B4D-4C6E-A541-2EF2A72DF46A}" srcOrd="0" destOrd="0" parTransId="{70A76CDA-F79E-4E3A-BC6C-01E3A00FE0F9}" sibTransId="{066A14E3-EB4B-428C-914F-1A49059A9158}"/>
    <dgm:cxn modelId="{B7EC44CF-93B0-49E4-A814-85DCFF9D255B}" type="presParOf" srcId="{9B74352C-A051-4C5F-BB10-B2E0D371EE15}" destId="{8E197FB7-0783-467C-B9DE-CDACFE7584FC}" srcOrd="0" destOrd="0" presId="urn:microsoft.com/office/officeart/2005/8/layout/hList6"/>
    <dgm:cxn modelId="{16FAF0B8-CFBD-43F3-A9DE-5B1B42428D5F}" type="presParOf" srcId="{9B74352C-A051-4C5F-BB10-B2E0D371EE15}" destId="{672FA1D7-B123-4445-A41E-22234458F2CE}" srcOrd="1" destOrd="0" presId="urn:microsoft.com/office/officeart/2005/8/layout/hList6"/>
    <dgm:cxn modelId="{7AB148FE-EDFB-4AFC-A957-58C3D7E20AFF}" type="presParOf" srcId="{9B74352C-A051-4C5F-BB10-B2E0D371EE15}" destId="{ED16E2ED-D240-4099-B5E4-522967E84940}" srcOrd="2" destOrd="0" presId="urn:microsoft.com/office/officeart/2005/8/layout/hList6"/>
    <dgm:cxn modelId="{9753B95C-5FED-4E55-A91F-A586EA5176B4}" type="presParOf" srcId="{9B74352C-A051-4C5F-BB10-B2E0D371EE15}" destId="{2BCAF6A3-532D-45AC-BC8D-98553E1AAC3B}" srcOrd="3" destOrd="0" presId="urn:microsoft.com/office/officeart/2005/8/layout/hList6"/>
    <dgm:cxn modelId="{C1D42822-118D-4038-8ABD-111242B61EE9}" type="presParOf" srcId="{9B74352C-A051-4C5F-BB10-B2E0D371EE15}" destId="{01329FA9-0FDF-43F0-BC07-8E7B6855812B}" srcOrd="4" destOrd="0" presId="urn:microsoft.com/office/officeart/2005/8/layout/hList6"/>
    <dgm:cxn modelId="{07E30DE4-4F10-4E92-B942-2F090EC86584}" type="presParOf" srcId="{9B74352C-A051-4C5F-BB10-B2E0D371EE15}" destId="{3A8CD4AB-943E-474C-811B-E2518B60CD5F}" srcOrd="5" destOrd="0" presId="urn:microsoft.com/office/officeart/2005/8/layout/hList6"/>
    <dgm:cxn modelId="{C1AA3093-D404-46C6-9BBC-46417016D7FB}" type="presParOf" srcId="{9B74352C-A051-4C5F-BB10-B2E0D371EE15}" destId="{9EFC3B4A-2E81-47BB-A6EA-5836D395F975}" srcOrd="6" destOrd="0" presId="urn:microsoft.com/office/officeart/2005/8/layout/hList6"/>
    <dgm:cxn modelId="{7F0BE5D3-5141-4A8C-96A5-D4C81429AF02}" type="presParOf" srcId="{9B74352C-A051-4C5F-BB10-B2E0D371EE15}" destId="{2A9CF777-D9E8-4C07-8399-C037D6ED94C2}" srcOrd="7" destOrd="0" presId="urn:microsoft.com/office/officeart/2005/8/layout/hList6"/>
    <dgm:cxn modelId="{46C6D425-695A-498E-BD43-95F586870B4E}" type="presParOf" srcId="{9B74352C-A051-4C5F-BB10-B2E0D371EE15}" destId="{06D26B66-4960-44C4-9216-5B5EF92316D7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C2114A-2ABA-468A-9ED6-C5682B90F4E8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0A63F94-4AA2-45FF-AFAA-5CD7EEAFE4DD}">
      <dgm:prSet phldrT="[Text]" custT="1"/>
      <dgm:spPr/>
      <dgm:t>
        <a:bodyPr/>
        <a:lstStyle/>
        <a:p>
          <a:pPr algn="ctr"/>
          <a:r>
            <a:rPr lang="en-AU" sz="2200" dirty="0"/>
            <a:t>Verbal communication</a:t>
          </a:r>
        </a:p>
      </dgm:t>
    </dgm:pt>
    <dgm:pt modelId="{032A9FE7-7E93-4A3E-BB9F-DB3096FF00F1}" type="parTrans" cxnId="{FEB0F36D-6D5D-467F-AE36-5E2FBD47829B}">
      <dgm:prSet/>
      <dgm:spPr/>
      <dgm:t>
        <a:bodyPr/>
        <a:lstStyle/>
        <a:p>
          <a:pPr algn="ctr"/>
          <a:endParaRPr lang="en-AU" sz="2200"/>
        </a:p>
      </dgm:t>
    </dgm:pt>
    <dgm:pt modelId="{3F3C773A-8761-4450-9B9C-645562E16884}" type="sibTrans" cxnId="{FEB0F36D-6D5D-467F-AE36-5E2FBD47829B}">
      <dgm:prSet/>
      <dgm:spPr/>
      <dgm:t>
        <a:bodyPr/>
        <a:lstStyle/>
        <a:p>
          <a:pPr algn="ctr"/>
          <a:endParaRPr lang="en-AU" sz="2200"/>
        </a:p>
      </dgm:t>
    </dgm:pt>
    <dgm:pt modelId="{E5F4471B-6A67-4061-958E-9863107E1C32}">
      <dgm:prSet phldrT="[Text]" custT="1"/>
      <dgm:spPr/>
      <dgm:t>
        <a:bodyPr/>
        <a:lstStyle/>
        <a:p>
          <a:pPr algn="ctr"/>
          <a:r>
            <a:rPr lang="en-AU" sz="2200" dirty="0"/>
            <a:t>Non-Verbal communication</a:t>
          </a:r>
        </a:p>
      </dgm:t>
    </dgm:pt>
    <dgm:pt modelId="{EB9139AD-3970-47C0-8678-8EB039F01B30}" type="parTrans" cxnId="{383F34B7-B02B-49A7-BB85-2D2057B4E4DF}">
      <dgm:prSet/>
      <dgm:spPr/>
      <dgm:t>
        <a:bodyPr/>
        <a:lstStyle/>
        <a:p>
          <a:pPr algn="ctr"/>
          <a:endParaRPr lang="en-AU" sz="2200"/>
        </a:p>
      </dgm:t>
    </dgm:pt>
    <dgm:pt modelId="{4DCE4989-1AFD-4275-8D62-438FD4275F54}" type="sibTrans" cxnId="{383F34B7-B02B-49A7-BB85-2D2057B4E4DF}">
      <dgm:prSet/>
      <dgm:spPr/>
      <dgm:t>
        <a:bodyPr/>
        <a:lstStyle/>
        <a:p>
          <a:pPr algn="ctr"/>
          <a:endParaRPr lang="en-AU" sz="2200"/>
        </a:p>
      </dgm:t>
    </dgm:pt>
    <dgm:pt modelId="{7007B077-B7A1-45D7-BE8C-E2E28BEE731D}">
      <dgm:prSet phldrT="[Text]" custT="1"/>
      <dgm:spPr/>
      <dgm:t>
        <a:bodyPr/>
        <a:lstStyle/>
        <a:p>
          <a:pPr algn="ctr"/>
          <a:r>
            <a:rPr lang="en-AU" sz="2200" dirty="0"/>
            <a:t>Visual communication</a:t>
          </a:r>
        </a:p>
      </dgm:t>
    </dgm:pt>
    <dgm:pt modelId="{9F7399CF-131D-4A6F-9E40-E105875C89BC}" type="parTrans" cxnId="{843DB4BD-66B0-413B-AEBD-47AA013315EB}">
      <dgm:prSet/>
      <dgm:spPr/>
      <dgm:t>
        <a:bodyPr/>
        <a:lstStyle/>
        <a:p>
          <a:pPr algn="ctr"/>
          <a:endParaRPr lang="en-AU" sz="2200"/>
        </a:p>
      </dgm:t>
    </dgm:pt>
    <dgm:pt modelId="{C254CD3B-3502-4003-B1C5-F9B212F43FD8}" type="sibTrans" cxnId="{843DB4BD-66B0-413B-AEBD-47AA013315EB}">
      <dgm:prSet/>
      <dgm:spPr/>
      <dgm:t>
        <a:bodyPr/>
        <a:lstStyle/>
        <a:p>
          <a:pPr algn="ctr"/>
          <a:endParaRPr lang="en-AU" sz="2200"/>
        </a:p>
      </dgm:t>
    </dgm:pt>
    <dgm:pt modelId="{581BE892-4580-4C52-B17B-57F761802089}">
      <dgm:prSet phldrT="[Text]" custT="1"/>
      <dgm:spPr/>
      <dgm:t>
        <a:bodyPr/>
        <a:lstStyle/>
        <a:p>
          <a:pPr algn="ctr"/>
          <a:r>
            <a:rPr lang="en-AU" sz="2200" dirty="0"/>
            <a:t>Written communication</a:t>
          </a:r>
        </a:p>
      </dgm:t>
    </dgm:pt>
    <dgm:pt modelId="{E8AFF89F-88CF-42F5-8FE4-C0F50C26B3AA}" type="parTrans" cxnId="{8C2C62BD-9E5E-41A3-8792-CF1F2C466144}">
      <dgm:prSet/>
      <dgm:spPr/>
      <dgm:t>
        <a:bodyPr/>
        <a:lstStyle/>
        <a:p>
          <a:pPr algn="ctr"/>
          <a:endParaRPr lang="en-AU" sz="2200"/>
        </a:p>
      </dgm:t>
    </dgm:pt>
    <dgm:pt modelId="{34B233DA-A069-431A-8987-18F08A6FD69B}" type="sibTrans" cxnId="{8C2C62BD-9E5E-41A3-8792-CF1F2C466144}">
      <dgm:prSet/>
      <dgm:spPr/>
      <dgm:t>
        <a:bodyPr/>
        <a:lstStyle/>
        <a:p>
          <a:pPr algn="ctr"/>
          <a:endParaRPr lang="en-AU" sz="2200"/>
        </a:p>
      </dgm:t>
    </dgm:pt>
    <dgm:pt modelId="{8D4EA19F-CE8A-4103-891C-0C05FA68BF3B}" type="pres">
      <dgm:prSet presAssocID="{B7C2114A-2ABA-468A-9ED6-C5682B90F4E8}" presName="Name0" presStyleCnt="0">
        <dgm:presLayoutVars>
          <dgm:dir/>
          <dgm:resizeHandles val="exact"/>
        </dgm:presLayoutVars>
      </dgm:prSet>
      <dgm:spPr/>
    </dgm:pt>
    <dgm:pt modelId="{387244C5-623C-4454-B862-AF8691648E97}" type="pres">
      <dgm:prSet presAssocID="{E0A63F94-4AA2-45FF-AFAA-5CD7EEAFE4DD}" presName="node" presStyleLbl="node1" presStyleIdx="0" presStyleCnt="4">
        <dgm:presLayoutVars>
          <dgm:bulletEnabled val="1"/>
        </dgm:presLayoutVars>
      </dgm:prSet>
      <dgm:spPr/>
    </dgm:pt>
    <dgm:pt modelId="{E3988D29-0283-4D6E-9F0A-BF952415B35A}" type="pres">
      <dgm:prSet presAssocID="{3F3C773A-8761-4450-9B9C-645562E16884}" presName="sibTrans" presStyleCnt="0"/>
      <dgm:spPr/>
    </dgm:pt>
    <dgm:pt modelId="{03D89318-9181-4E05-B441-FEEE338715F8}" type="pres">
      <dgm:prSet presAssocID="{E5F4471B-6A67-4061-958E-9863107E1C32}" presName="node" presStyleLbl="node1" presStyleIdx="1" presStyleCnt="4">
        <dgm:presLayoutVars>
          <dgm:bulletEnabled val="1"/>
        </dgm:presLayoutVars>
      </dgm:prSet>
      <dgm:spPr/>
    </dgm:pt>
    <dgm:pt modelId="{994A6A3C-B0B4-4012-B251-2530D4B8A83D}" type="pres">
      <dgm:prSet presAssocID="{4DCE4989-1AFD-4275-8D62-438FD4275F54}" presName="sibTrans" presStyleCnt="0"/>
      <dgm:spPr/>
    </dgm:pt>
    <dgm:pt modelId="{5C07B28C-613A-4448-A8CD-59F062F43B43}" type="pres">
      <dgm:prSet presAssocID="{7007B077-B7A1-45D7-BE8C-E2E28BEE731D}" presName="node" presStyleLbl="node1" presStyleIdx="2" presStyleCnt="4">
        <dgm:presLayoutVars>
          <dgm:bulletEnabled val="1"/>
        </dgm:presLayoutVars>
      </dgm:prSet>
      <dgm:spPr/>
    </dgm:pt>
    <dgm:pt modelId="{ED10A359-8170-417F-A2F3-97B2557EA32D}" type="pres">
      <dgm:prSet presAssocID="{C254CD3B-3502-4003-B1C5-F9B212F43FD8}" presName="sibTrans" presStyleCnt="0"/>
      <dgm:spPr/>
    </dgm:pt>
    <dgm:pt modelId="{B11E8EE1-FCB2-4148-B9B4-6338D4A30C40}" type="pres">
      <dgm:prSet presAssocID="{581BE892-4580-4C52-B17B-57F761802089}" presName="node" presStyleLbl="node1" presStyleIdx="3" presStyleCnt="4">
        <dgm:presLayoutVars>
          <dgm:bulletEnabled val="1"/>
        </dgm:presLayoutVars>
      </dgm:prSet>
      <dgm:spPr/>
    </dgm:pt>
  </dgm:ptLst>
  <dgm:cxnLst>
    <dgm:cxn modelId="{C2DD736B-430A-4809-9335-8495A3669BA2}" type="presOf" srcId="{E0A63F94-4AA2-45FF-AFAA-5CD7EEAFE4DD}" destId="{387244C5-623C-4454-B862-AF8691648E97}" srcOrd="0" destOrd="0" presId="urn:microsoft.com/office/officeart/2005/8/layout/hList6"/>
    <dgm:cxn modelId="{FEB0F36D-6D5D-467F-AE36-5E2FBD47829B}" srcId="{B7C2114A-2ABA-468A-9ED6-C5682B90F4E8}" destId="{E0A63F94-4AA2-45FF-AFAA-5CD7EEAFE4DD}" srcOrd="0" destOrd="0" parTransId="{032A9FE7-7E93-4A3E-BB9F-DB3096FF00F1}" sibTransId="{3F3C773A-8761-4450-9B9C-645562E16884}"/>
    <dgm:cxn modelId="{04B9B7A0-FE79-44C0-8C3E-1B0905305777}" type="presOf" srcId="{581BE892-4580-4C52-B17B-57F761802089}" destId="{B11E8EE1-FCB2-4148-B9B4-6338D4A30C40}" srcOrd="0" destOrd="0" presId="urn:microsoft.com/office/officeart/2005/8/layout/hList6"/>
    <dgm:cxn modelId="{1CF624A4-987E-4411-A7D3-C02B4CE534B6}" type="presOf" srcId="{B7C2114A-2ABA-468A-9ED6-C5682B90F4E8}" destId="{8D4EA19F-CE8A-4103-891C-0C05FA68BF3B}" srcOrd="0" destOrd="0" presId="urn:microsoft.com/office/officeart/2005/8/layout/hList6"/>
    <dgm:cxn modelId="{3ECA72B4-4071-4AEC-8D38-571690E727A4}" type="presOf" srcId="{7007B077-B7A1-45D7-BE8C-E2E28BEE731D}" destId="{5C07B28C-613A-4448-A8CD-59F062F43B43}" srcOrd="0" destOrd="0" presId="urn:microsoft.com/office/officeart/2005/8/layout/hList6"/>
    <dgm:cxn modelId="{383F34B7-B02B-49A7-BB85-2D2057B4E4DF}" srcId="{B7C2114A-2ABA-468A-9ED6-C5682B90F4E8}" destId="{E5F4471B-6A67-4061-958E-9863107E1C32}" srcOrd="1" destOrd="0" parTransId="{EB9139AD-3970-47C0-8678-8EB039F01B30}" sibTransId="{4DCE4989-1AFD-4275-8D62-438FD4275F54}"/>
    <dgm:cxn modelId="{8C2C62BD-9E5E-41A3-8792-CF1F2C466144}" srcId="{B7C2114A-2ABA-468A-9ED6-C5682B90F4E8}" destId="{581BE892-4580-4C52-B17B-57F761802089}" srcOrd="3" destOrd="0" parTransId="{E8AFF89F-88CF-42F5-8FE4-C0F50C26B3AA}" sibTransId="{34B233DA-A069-431A-8987-18F08A6FD69B}"/>
    <dgm:cxn modelId="{843DB4BD-66B0-413B-AEBD-47AA013315EB}" srcId="{B7C2114A-2ABA-468A-9ED6-C5682B90F4E8}" destId="{7007B077-B7A1-45D7-BE8C-E2E28BEE731D}" srcOrd="2" destOrd="0" parTransId="{9F7399CF-131D-4A6F-9E40-E105875C89BC}" sibTransId="{C254CD3B-3502-4003-B1C5-F9B212F43FD8}"/>
    <dgm:cxn modelId="{2008CDEE-F228-40A0-99F0-F4861A90FF8D}" type="presOf" srcId="{E5F4471B-6A67-4061-958E-9863107E1C32}" destId="{03D89318-9181-4E05-B441-FEEE338715F8}" srcOrd="0" destOrd="0" presId="urn:microsoft.com/office/officeart/2005/8/layout/hList6"/>
    <dgm:cxn modelId="{4D1897E0-8BFA-4D87-A9A2-2716749F44C4}" type="presParOf" srcId="{8D4EA19F-CE8A-4103-891C-0C05FA68BF3B}" destId="{387244C5-623C-4454-B862-AF8691648E97}" srcOrd="0" destOrd="0" presId="urn:microsoft.com/office/officeart/2005/8/layout/hList6"/>
    <dgm:cxn modelId="{BB35583E-241D-4484-BD1B-4BE87546F8C6}" type="presParOf" srcId="{8D4EA19F-CE8A-4103-891C-0C05FA68BF3B}" destId="{E3988D29-0283-4D6E-9F0A-BF952415B35A}" srcOrd="1" destOrd="0" presId="urn:microsoft.com/office/officeart/2005/8/layout/hList6"/>
    <dgm:cxn modelId="{DCD5FE81-4A18-42CA-96F6-A5F46796EB09}" type="presParOf" srcId="{8D4EA19F-CE8A-4103-891C-0C05FA68BF3B}" destId="{03D89318-9181-4E05-B441-FEEE338715F8}" srcOrd="2" destOrd="0" presId="urn:microsoft.com/office/officeart/2005/8/layout/hList6"/>
    <dgm:cxn modelId="{95FD582C-AB5F-4890-91EE-BF8323C16368}" type="presParOf" srcId="{8D4EA19F-CE8A-4103-891C-0C05FA68BF3B}" destId="{994A6A3C-B0B4-4012-B251-2530D4B8A83D}" srcOrd="3" destOrd="0" presId="urn:microsoft.com/office/officeart/2005/8/layout/hList6"/>
    <dgm:cxn modelId="{F1BD573C-9DB2-4E5B-8703-03D53BF38784}" type="presParOf" srcId="{8D4EA19F-CE8A-4103-891C-0C05FA68BF3B}" destId="{5C07B28C-613A-4448-A8CD-59F062F43B43}" srcOrd="4" destOrd="0" presId="urn:microsoft.com/office/officeart/2005/8/layout/hList6"/>
    <dgm:cxn modelId="{5B72BB86-E9E6-48BE-BB87-88AE87B48F6F}" type="presParOf" srcId="{8D4EA19F-CE8A-4103-891C-0C05FA68BF3B}" destId="{ED10A359-8170-417F-A2F3-97B2557EA32D}" srcOrd="5" destOrd="0" presId="urn:microsoft.com/office/officeart/2005/8/layout/hList6"/>
    <dgm:cxn modelId="{4DBA82A3-B6EC-48EE-AD89-97E728C3D2A2}" type="presParOf" srcId="{8D4EA19F-CE8A-4103-891C-0C05FA68BF3B}" destId="{B11E8EE1-FCB2-4148-B9B4-6338D4A30C40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A5CDE3-4F6B-40FD-8680-AF72D2CCC67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FF8B97D-3D95-4C0E-9D66-FA6919C653C1}">
      <dgm:prSet phldrT="[Text]" custT="1"/>
      <dgm:spPr/>
      <dgm:t>
        <a:bodyPr/>
        <a:lstStyle/>
        <a:p>
          <a:r>
            <a:rPr lang="en-AU" sz="2200" dirty="0"/>
            <a:t>Vision and mission</a:t>
          </a:r>
        </a:p>
      </dgm:t>
    </dgm:pt>
    <dgm:pt modelId="{528E9432-8E40-4554-9685-484701FE5BD0}" type="parTrans" cxnId="{FD13B03B-5CAD-4090-BBBE-90548696B654}">
      <dgm:prSet/>
      <dgm:spPr/>
      <dgm:t>
        <a:bodyPr/>
        <a:lstStyle/>
        <a:p>
          <a:endParaRPr lang="en-AU" sz="2200"/>
        </a:p>
      </dgm:t>
    </dgm:pt>
    <dgm:pt modelId="{60091225-281D-423F-A4A7-032B78D26545}" type="sibTrans" cxnId="{FD13B03B-5CAD-4090-BBBE-90548696B654}">
      <dgm:prSet/>
      <dgm:spPr/>
      <dgm:t>
        <a:bodyPr/>
        <a:lstStyle/>
        <a:p>
          <a:endParaRPr lang="en-AU" sz="2200"/>
        </a:p>
      </dgm:t>
    </dgm:pt>
    <dgm:pt modelId="{C84CA294-D932-46B5-B4CC-8C6474598277}">
      <dgm:prSet phldrT="[Text]" custT="1"/>
      <dgm:spPr/>
      <dgm:t>
        <a:bodyPr/>
        <a:lstStyle/>
        <a:p>
          <a:r>
            <a:rPr lang="en-AU" sz="2200" dirty="0"/>
            <a:t>Target clients</a:t>
          </a:r>
        </a:p>
      </dgm:t>
    </dgm:pt>
    <dgm:pt modelId="{06D1CC17-0F5A-4E65-AB54-A933E588773C}" type="parTrans" cxnId="{3281F876-3F63-4891-8080-C34ECB8AEDB4}">
      <dgm:prSet/>
      <dgm:spPr/>
      <dgm:t>
        <a:bodyPr/>
        <a:lstStyle/>
        <a:p>
          <a:endParaRPr lang="en-AU" sz="2200"/>
        </a:p>
      </dgm:t>
    </dgm:pt>
    <dgm:pt modelId="{E285A163-A60D-4B8F-AA24-6E8332AF046D}" type="sibTrans" cxnId="{3281F876-3F63-4891-8080-C34ECB8AEDB4}">
      <dgm:prSet/>
      <dgm:spPr/>
      <dgm:t>
        <a:bodyPr/>
        <a:lstStyle/>
        <a:p>
          <a:endParaRPr lang="en-AU" sz="2200"/>
        </a:p>
      </dgm:t>
    </dgm:pt>
    <dgm:pt modelId="{F2A87382-9FF9-4C12-ADF2-82C6B0FF2736}">
      <dgm:prSet phldrT="[Text]" custT="1"/>
      <dgm:spPr/>
      <dgm:t>
        <a:bodyPr/>
        <a:lstStyle/>
        <a:p>
          <a:r>
            <a:rPr lang="en-AU" sz="2200" dirty="0"/>
            <a:t>Accessing the service</a:t>
          </a:r>
        </a:p>
      </dgm:t>
    </dgm:pt>
    <dgm:pt modelId="{B2E286CB-F23C-441D-8927-8E329D683F4C}" type="parTrans" cxnId="{DABB86F3-48EB-4523-BA60-701AA9EFF6D4}">
      <dgm:prSet/>
      <dgm:spPr/>
      <dgm:t>
        <a:bodyPr/>
        <a:lstStyle/>
        <a:p>
          <a:endParaRPr lang="en-AU" sz="2200"/>
        </a:p>
      </dgm:t>
    </dgm:pt>
    <dgm:pt modelId="{9A98FB58-F0AC-4F58-B8C0-95FF24A9405F}" type="sibTrans" cxnId="{DABB86F3-48EB-4523-BA60-701AA9EFF6D4}">
      <dgm:prSet/>
      <dgm:spPr/>
      <dgm:t>
        <a:bodyPr/>
        <a:lstStyle/>
        <a:p>
          <a:endParaRPr lang="en-AU" sz="2200"/>
        </a:p>
      </dgm:t>
    </dgm:pt>
    <dgm:pt modelId="{D925D5F1-789F-4350-8894-B5783D4CD868}">
      <dgm:prSet phldrT="[Text]" custT="1"/>
      <dgm:spPr/>
      <dgm:t>
        <a:bodyPr/>
        <a:lstStyle/>
        <a:p>
          <a:r>
            <a:rPr lang="en-AU" sz="2200" dirty="0"/>
            <a:t>Contact details</a:t>
          </a:r>
        </a:p>
      </dgm:t>
    </dgm:pt>
    <dgm:pt modelId="{7A6D63F3-41FC-4159-9096-7F6283A7C173}" type="parTrans" cxnId="{C24E345B-61B5-4CC3-8CCE-1950A56AAF48}">
      <dgm:prSet/>
      <dgm:spPr/>
      <dgm:t>
        <a:bodyPr/>
        <a:lstStyle/>
        <a:p>
          <a:endParaRPr lang="en-AU" sz="2200"/>
        </a:p>
      </dgm:t>
    </dgm:pt>
    <dgm:pt modelId="{B18CA141-E33F-4873-A210-481B0D2F1BFD}" type="sibTrans" cxnId="{C24E345B-61B5-4CC3-8CCE-1950A56AAF48}">
      <dgm:prSet/>
      <dgm:spPr/>
      <dgm:t>
        <a:bodyPr/>
        <a:lstStyle/>
        <a:p>
          <a:endParaRPr lang="en-AU" sz="2200"/>
        </a:p>
      </dgm:t>
    </dgm:pt>
    <dgm:pt modelId="{16012F6C-5D2D-4163-B78E-D4DB267F3AB2}">
      <dgm:prSet phldrT="[Text]" custT="1"/>
      <dgm:spPr/>
      <dgm:t>
        <a:bodyPr/>
        <a:lstStyle/>
        <a:p>
          <a:r>
            <a:rPr lang="en-AU" sz="2200" dirty="0"/>
            <a:t>Affiliations /</a:t>
          </a:r>
        </a:p>
        <a:p>
          <a:r>
            <a:rPr lang="en-AU" sz="2200" dirty="0"/>
            <a:t>partnerships</a:t>
          </a:r>
        </a:p>
      </dgm:t>
    </dgm:pt>
    <dgm:pt modelId="{149B034B-8562-481A-A34D-EE230AE537E0}" type="parTrans" cxnId="{C71CD507-CCC7-4A32-B117-13BDCFFD0A4E}">
      <dgm:prSet/>
      <dgm:spPr/>
      <dgm:t>
        <a:bodyPr/>
        <a:lstStyle/>
        <a:p>
          <a:endParaRPr lang="en-AU" sz="2200"/>
        </a:p>
      </dgm:t>
    </dgm:pt>
    <dgm:pt modelId="{C59F9D74-8A12-4B29-B154-B5A793DA768E}" type="sibTrans" cxnId="{C71CD507-CCC7-4A32-B117-13BDCFFD0A4E}">
      <dgm:prSet/>
      <dgm:spPr/>
      <dgm:t>
        <a:bodyPr/>
        <a:lstStyle/>
        <a:p>
          <a:endParaRPr lang="en-AU" sz="2200"/>
        </a:p>
      </dgm:t>
    </dgm:pt>
    <dgm:pt modelId="{7E572E70-21D3-4CCD-B2E7-051FB16B015A}">
      <dgm:prSet custT="1"/>
      <dgm:spPr/>
      <dgm:t>
        <a:bodyPr/>
        <a:lstStyle/>
        <a:p>
          <a:r>
            <a:rPr lang="en-AU" sz="2200" dirty="0"/>
            <a:t>Services offered</a:t>
          </a:r>
        </a:p>
      </dgm:t>
    </dgm:pt>
    <dgm:pt modelId="{4D6FDE26-E724-4A80-ACAE-431435370ACE}" type="parTrans" cxnId="{31C46F7B-5385-47E5-8B04-C97CF58B61DF}">
      <dgm:prSet/>
      <dgm:spPr/>
      <dgm:t>
        <a:bodyPr/>
        <a:lstStyle/>
        <a:p>
          <a:endParaRPr lang="en-AU" sz="2200"/>
        </a:p>
      </dgm:t>
    </dgm:pt>
    <dgm:pt modelId="{BA6A08AB-30F9-458A-9BFF-A6BD798F9FA4}" type="sibTrans" cxnId="{31C46F7B-5385-47E5-8B04-C97CF58B61DF}">
      <dgm:prSet/>
      <dgm:spPr/>
      <dgm:t>
        <a:bodyPr/>
        <a:lstStyle/>
        <a:p>
          <a:endParaRPr lang="en-AU" sz="2200"/>
        </a:p>
      </dgm:t>
    </dgm:pt>
    <dgm:pt modelId="{B30FD252-F9A5-4C82-8ED6-4799E8ED2CD6}" type="pres">
      <dgm:prSet presAssocID="{24A5CDE3-4F6B-40FD-8680-AF72D2CCC678}" presName="diagram" presStyleCnt="0">
        <dgm:presLayoutVars>
          <dgm:dir/>
          <dgm:resizeHandles val="exact"/>
        </dgm:presLayoutVars>
      </dgm:prSet>
      <dgm:spPr/>
    </dgm:pt>
    <dgm:pt modelId="{98EDD474-3A05-4F44-83BF-B4A70B869DE2}" type="pres">
      <dgm:prSet presAssocID="{8FF8B97D-3D95-4C0E-9D66-FA6919C653C1}" presName="node" presStyleLbl="node1" presStyleIdx="0" presStyleCnt="6">
        <dgm:presLayoutVars>
          <dgm:bulletEnabled val="1"/>
        </dgm:presLayoutVars>
      </dgm:prSet>
      <dgm:spPr/>
    </dgm:pt>
    <dgm:pt modelId="{16E41E69-287E-49A3-9634-F9DAA279A2F4}" type="pres">
      <dgm:prSet presAssocID="{60091225-281D-423F-A4A7-032B78D26545}" presName="sibTrans" presStyleCnt="0"/>
      <dgm:spPr/>
    </dgm:pt>
    <dgm:pt modelId="{119ACFD1-C53C-4828-92CE-7C17C8592FC4}" type="pres">
      <dgm:prSet presAssocID="{7E572E70-21D3-4CCD-B2E7-051FB16B015A}" presName="node" presStyleLbl="node1" presStyleIdx="1" presStyleCnt="6">
        <dgm:presLayoutVars>
          <dgm:bulletEnabled val="1"/>
        </dgm:presLayoutVars>
      </dgm:prSet>
      <dgm:spPr/>
    </dgm:pt>
    <dgm:pt modelId="{BC746A6F-9EA0-4EBF-B3D2-71829B2864BD}" type="pres">
      <dgm:prSet presAssocID="{BA6A08AB-30F9-458A-9BFF-A6BD798F9FA4}" presName="sibTrans" presStyleCnt="0"/>
      <dgm:spPr/>
    </dgm:pt>
    <dgm:pt modelId="{D5AEE0D2-15FF-406E-8F71-1B2B1C4BEADC}" type="pres">
      <dgm:prSet presAssocID="{C84CA294-D932-46B5-B4CC-8C6474598277}" presName="node" presStyleLbl="node1" presStyleIdx="2" presStyleCnt="6">
        <dgm:presLayoutVars>
          <dgm:bulletEnabled val="1"/>
        </dgm:presLayoutVars>
      </dgm:prSet>
      <dgm:spPr/>
    </dgm:pt>
    <dgm:pt modelId="{E9EFC3CA-645C-4E77-B13B-215667CCB1D4}" type="pres">
      <dgm:prSet presAssocID="{E285A163-A60D-4B8F-AA24-6E8332AF046D}" presName="sibTrans" presStyleCnt="0"/>
      <dgm:spPr/>
    </dgm:pt>
    <dgm:pt modelId="{1E6E4DB8-7125-4660-8EE0-BA01A25298BA}" type="pres">
      <dgm:prSet presAssocID="{F2A87382-9FF9-4C12-ADF2-82C6B0FF2736}" presName="node" presStyleLbl="node1" presStyleIdx="3" presStyleCnt="6">
        <dgm:presLayoutVars>
          <dgm:bulletEnabled val="1"/>
        </dgm:presLayoutVars>
      </dgm:prSet>
      <dgm:spPr/>
    </dgm:pt>
    <dgm:pt modelId="{54D328B6-485F-49E1-8B6E-DAE9BC01F544}" type="pres">
      <dgm:prSet presAssocID="{9A98FB58-F0AC-4F58-B8C0-95FF24A9405F}" presName="sibTrans" presStyleCnt="0"/>
      <dgm:spPr/>
    </dgm:pt>
    <dgm:pt modelId="{3D06FDCC-70D0-4D30-9357-CC7738ED40ED}" type="pres">
      <dgm:prSet presAssocID="{D925D5F1-789F-4350-8894-B5783D4CD868}" presName="node" presStyleLbl="node1" presStyleIdx="4" presStyleCnt="6">
        <dgm:presLayoutVars>
          <dgm:bulletEnabled val="1"/>
        </dgm:presLayoutVars>
      </dgm:prSet>
      <dgm:spPr/>
    </dgm:pt>
    <dgm:pt modelId="{9159FE99-F40F-4247-BF87-2B37A9980F4D}" type="pres">
      <dgm:prSet presAssocID="{B18CA141-E33F-4873-A210-481B0D2F1BFD}" presName="sibTrans" presStyleCnt="0"/>
      <dgm:spPr/>
    </dgm:pt>
    <dgm:pt modelId="{FFCBEC13-B4F3-498C-942A-2A2A49C410CA}" type="pres">
      <dgm:prSet presAssocID="{16012F6C-5D2D-4163-B78E-D4DB267F3AB2}" presName="node" presStyleLbl="node1" presStyleIdx="5" presStyleCnt="6">
        <dgm:presLayoutVars>
          <dgm:bulletEnabled val="1"/>
        </dgm:presLayoutVars>
      </dgm:prSet>
      <dgm:spPr/>
    </dgm:pt>
  </dgm:ptLst>
  <dgm:cxnLst>
    <dgm:cxn modelId="{C71CD507-CCC7-4A32-B117-13BDCFFD0A4E}" srcId="{24A5CDE3-4F6B-40FD-8680-AF72D2CCC678}" destId="{16012F6C-5D2D-4163-B78E-D4DB267F3AB2}" srcOrd="5" destOrd="0" parTransId="{149B034B-8562-481A-A34D-EE230AE537E0}" sibTransId="{C59F9D74-8A12-4B29-B154-B5A793DA768E}"/>
    <dgm:cxn modelId="{FD13B03B-5CAD-4090-BBBE-90548696B654}" srcId="{24A5CDE3-4F6B-40FD-8680-AF72D2CCC678}" destId="{8FF8B97D-3D95-4C0E-9D66-FA6919C653C1}" srcOrd="0" destOrd="0" parTransId="{528E9432-8E40-4554-9685-484701FE5BD0}" sibTransId="{60091225-281D-423F-A4A7-032B78D26545}"/>
    <dgm:cxn modelId="{CFCFB640-85A5-4F9F-94CC-2CED49B2F451}" type="presOf" srcId="{C84CA294-D932-46B5-B4CC-8C6474598277}" destId="{D5AEE0D2-15FF-406E-8F71-1B2B1C4BEADC}" srcOrd="0" destOrd="0" presId="urn:microsoft.com/office/officeart/2005/8/layout/default"/>
    <dgm:cxn modelId="{C24E345B-61B5-4CC3-8CCE-1950A56AAF48}" srcId="{24A5CDE3-4F6B-40FD-8680-AF72D2CCC678}" destId="{D925D5F1-789F-4350-8894-B5783D4CD868}" srcOrd="4" destOrd="0" parTransId="{7A6D63F3-41FC-4159-9096-7F6283A7C173}" sibTransId="{B18CA141-E33F-4873-A210-481B0D2F1BFD}"/>
    <dgm:cxn modelId="{B132E95E-26CC-4AF7-A800-780D1F790109}" type="presOf" srcId="{16012F6C-5D2D-4163-B78E-D4DB267F3AB2}" destId="{FFCBEC13-B4F3-498C-942A-2A2A49C410CA}" srcOrd="0" destOrd="0" presId="urn:microsoft.com/office/officeart/2005/8/layout/default"/>
    <dgm:cxn modelId="{3281F876-3F63-4891-8080-C34ECB8AEDB4}" srcId="{24A5CDE3-4F6B-40FD-8680-AF72D2CCC678}" destId="{C84CA294-D932-46B5-B4CC-8C6474598277}" srcOrd="2" destOrd="0" parTransId="{06D1CC17-0F5A-4E65-AB54-A933E588773C}" sibTransId="{E285A163-A60D-4B8F-AA24-6E8332AF046D}"/>
    <dgm:cxn modelId="{31C46F7B-5385-47E5-8B04-C97CF58B61DF}" srcId="{24A5CDE3-4F6B-40FD-8680-AF72D2CCC678}" destId="{7E572E70-21D3-4CCD-B2E7-051FB16B015A}" srcOrd="1" destOrd="0" parTransId="{4D6FDE26-E724-4A80-ACAE-431435370ACE}" sibTransId="{BA6A08AB-30F9-458A-9BFF-A6BD798F9FA4}"/>
    <dgm:cxn modelId="{2DCF1A88-7756-4369-B1C3-92DB13E74C82}" type="presOf" srcId="{F2A87382-9FF9-4C12-ADF2-82C6B0FF2736}" destId="{1E6E4DB8-7125-4660-8EE0-BA01A25298BA}" srcOrd="0" destOrd="0" presId="urn:microsoft.com/office/officeart/2005/8/layout/default"/>
    <dgm:cxn modelId="{77606C93-2547-4039-98A3-5B108199D490}" type="presOf" srcId="{D925D5F1-789F-4350-8894-B5783D4CD868}" destId="{3D06FDCC-70D0-4D30-9357-CC7738ED40ED}" srcOrd="0" destOrd="0" presId="urn:microsoft.com/office/officeart/2005/8/layout/default"/>
    <dgm:cxn modelId="{553CDFA4-3265-4528-B1DD-D3DF51C45B1D}" type="presOf" srcId="{7E572E70-21D3-4CCD-B2E7-051FB16B015A}" destId="{119ACFD1-C53C-4828-92CE-7C17C8592FC4}" srcOrd="0" destOrd="0" presId="urn:microsoft.com/office/officeart/2005/8/layout/default"/>
    <dgm:cxn modelId="{2BB03EC0-019F-433C-A987-F871FC44A869}" type="presOf" srcId="{24A5CDE3-4F6B-40FD-8680-AF72D2CCC678}" destId="{B30FD252-F9A5-4C82-8ED6-4799E8ED2CD6}" srcOrd="0" destOrd="0" presId="urn:microsoft.com/office/officeart/2005/8/layout/default"/>
    <dgm:cxn modelId="{345B38E1-CCF2-493C-873D-8218058EFE69}" type="presOf" srcId="{8FF8B97D-3D95-4C0E-9D66-FA6919C653C1}" destId="{98EDD474-3A05-4F44-83BF-B4A70B869DE2}" srcOrd="0" destOrd="0" presId="urn:microsoft.com/office/officeart/2005/8/layout/default"/>
    <dgm:cxn modelId="{DABB86F3-48EB-4523-BA60-701AA9EFF6D4}" srcId="{24A5CDE3-4F6B-40FD-8680-AF72D2CCC678}" destId="{F2A87382-9FF9-4C12-ADF2-82C6B0FF2736}" srcOrd="3" destOrd="0" parTransId="{B2E286CB-F23C-441D-8927-8E329D683F4C}" sibTransId="{9A98FB58-F0AC-4F58-B8C0-95FF24A9405F}"/>
    <dgm:cxn modelId="{5D419329-BB2A-4EB3-8821-976EC63FC47B}" type="presParOf" srcId="{B30FD252-F9A5-4C82-8ED6-4799E8ED2CD6}" destId="{98EDD474-3A05-4F44-83BF-B4A70B869DE2}" srcOrd="0" destOrd="0" presId="urn:microsoft.com/office/officeart/2005/8/layout/default"/>
    <dgm:cxn modelId="{062E71BD-6A68-4B11-B7DE-EFFEB4DB23B4}" type="presParOf" srcId="{B30FD252-F9A5-4C82-8ED6-4799E8ED2CD6}" destId="{16E41E69-287E-49A3-9634-F9DAA279A2F4}" srcOrd="1" destOrd="0" presId="urn:microsoft.com/office/officeart/2005/8/layout/default"/>
    <dgm:cxn modelId="{1754D6CA-B185-4323-A025-C65726B6F5BC}" type="presParOf" srcId="{B30FD252-F9A5-4C82-8ED6-4799E8ED2CD6}" destId="{119ACFD1-C53C-4828-92CE-7C17C8592FC4}" srcOrd="2" destOrd="0" presId="urn:microsoft.com/office/officeart/2005/8/layout/default"/>
    <dgm:cxn modelId="{A5EB3C1B-F38D-4660-99EC-1ED11C891822}" type="presParOf" srcId="{B30FD252-F9A5-4C82-8ED6-4799E8ED2CD6}" destId="{BC746A6F-9EA0-4EBF-B3D2-71829B2864BD}" srcOrd="3" destOrd="0" presId="urn:microsoft.com/office/officeart/2005/8/layout/default"/>
    <dgm:cxn modelId="{E1DFD474-4567-4F93-A026-F0F222E4A8FE}" type="presParOf" srcId="{B30FD252-F9A5-4C82-8ED6-4799E8ED2CD6}" destId="{D5AEE0D2-15FF-406E-8F71-1B2B1C4BEADC}" srcOrd="4" destOrd="0" presId="urn:microsoft.com/office/officeart/2005/8/layout/default"/>
    <dgm:cxn modelId="{C0DBFADE-8A73-4ED3-A0BC-06A66C2DD82B}" type="presParOf" srcId="{B30FD252-F9A5-4C82-8ED6-4799E8ED2CD6}" destId="{E9EFC3CA-645C-4E77-B13B-215667CCB1D4}" srcOrd="5" destOrd="0" presId="urn:microsoft.com/office/officeart/2005/8/layout/default"/>
    <dgm:cxn modelId="{3C5569E0-CE90-430F-BBFB-8465A6004BB5}" type="presParOf" srcId="{B30FD252-F9A5-4C82-8ED6-4799E8ED2CD6}" destId="{1E6E4DB8-7125-4660-8EE0-BA01A25298BA}" srcOrd="6" destOrd="0" presId="urn:microsoft.com/office/officeart/2005/8/layout/default"/>
    <dgm:cxn modelId="{55F30C80-9158-4267-8A02-093B4649B0C7}" type="presParOf" srcId="{B30FD252-F9A5-4C82-8ED6-4799E8ED2CD6}" destId="{54D328B6-485F-49E1-8B6E-DAE9BC01F544}" srcOrd="7" destOrd="0" presId="urn:microsoft.com/office/officeart/2005/8/layout/default"/>
    <dgm:cxn modelId="{05650269-1558-45D2-A072-5086BB8CCD1A}" type="presParOf" srcId="{B30FD252-F9A5-4C82-8ED6-4799E8ED2CD6}" destId="{3D06FDCC-70D0-4D30-9357-CC7738ED40ED}" srcOrd="8" destOrd="0" presId="urn:microsoft.com/office/officeart/2005/8/layout/default"/>
    <dgm:cxn modelId="{82A32EE8-1A31-47DE-AC6D-7BD6FE4AD2A1}" type="presParOf" srcId="{B30FD252-F9A5-4C82-8ED6-4799E8ED2CD6}" destId="{9159FE99-F40F-4247-BF87-2B37A9980F4D}" srcOrd="9" destOrd="0" presId="urn:microsoft.com/office/officeart/2005/8/layout/default"/>
    <dgm:cxn modelId="{22C0980E-1DB3-4137-AB2A-57420D0AF946}" type="presParOf" srcId="{B30FD252-F9A5-4C82-8ED6-4799E8ED2CD6}" destId="{FFCBEC13-B4F3-498C-942A-2A2A49C410C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97FB7-0783-467C-B9DE-CDACFE7584FC}">
      <dsp:nvSpPr>
        <dsp:cNvPr id="0" name=""/>
        <dsp:cNvSpPr/>
      </dsp:nvSpPr>
      <dsp:spPr>
        <a:xfrm rot="16200000">
          <a:off x="-95737" y="100790"/>
          <a:ext cx="1974725" cy="1773144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Visual</a:t>
          </a:r>
        </a:p>
      </dsp:txBody>
      <dsp:txXfrm rot="5400000">
        <a:off x="5054" y="394944"/>
        <a:ext cx="1773144" cy="1184835"/>
      </dsp:txXfrm>
    </dsp:sp>
    <dsp:sp modelId="{ED16E2ED-D240-4099-B5E4-522967E84940}">
      <dsp:nvSpPr>
        <dsp:cNvPr id="0" name=""/>
        <dsp:cNvSpPr/>
      </dsp:nvSpPr>
      <dsp:spPr>
        <a:xfrm rot="16200000">
          <a:off x="1810392" y="100790"/>
          <a:ext cx="1974725" cy="1773144"/>
        </a:xfrm>
        <a:prstGeom prst="flowChartManualOperation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Linguistic</a:t>
          </a:r>
        </a:p>
      </dsp:txBody>
      <dsp:txXfrm rot="5400000">
        <a:off x="1911183" y="394944"/>
        <a:ext cx="1773144" cy="1184835"/>
      </dsp:txXfrm>
    </dsp:sp>
    <dsp:sp modelId="{01329FA9-0FDF-43F0-BC07-8E7B6855812B}">
      <dsp:nvSpPr>
        <dsp:cNvPr id="0" name=""/>
        <dsp:cNvSpPr/>
      </dsp:nvSpPr>
      <dsp:spPr>
        <a:xfrm rot="16200000">
          <a:off x="3716522" y="100790"/>
          <a:ext cx="1974725" cy="1773144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Spatial</a:t>
          </a:r>
        </a:p>
      </dsp:txBody>
      <dsp:txXfrm rot="5400000">
        <a:off x="3817313" y="394944"/>
        <a:ext cx="1773144" cy="1184835"/>
      </dsp:txXfrm>
    </dsp:sp>
    <dsp:sp modelId="{9EFC3B4A-2E81-47BB-A6EA-5836D395F975}">
      <dsp:nvSpPr>
        <dsp:cNvPr id="0" name=""/>
        <dsp:cNvSpPr/>
      </dsp:nvSpPr>
      <dsp:spPr>
        <a:xfrm rot="16200000">
          <a:off x="5622652" y="100790"/>
          <a:ext cx="1974725" cy="1773144"/>
        </a:xfrm>
        <a:prstGeom prst="flowChartManualOperati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Aural</a:t>
          </a:r>
        </a:p>
      </dsp:txBody>
      <dsp:txXfrm rot="5400000">
        <a:off x="5723443" y="394944"/>
        <a:ext cx="1773144" cy="1184835"/>
      </dsp:txXfrm>
    </dsp:sp>
    <dsp:sp modelId="{06D26B66-4960-44C4-9216-5B5EF92316D7}">
      <dsp:nvSpPr>
        <dsp:cNvPr id="0" name=""/>
        <dsp:cNvSpPr/>
      </dsp:nvSpPr>
      <dsp:spPr>
        <a:xfrm rot="16200000">
          <a:off x="7528782" y="100790"/>
          <a:ext cx="1974725" cy="1773144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Gestural</a:t>
          </a:r>
        </a:p>
      </dsp:txBody>
      <dsp:txXfrm rot="5400000">
        <a:off x="7629573" y="394944"/>
        <a:ext cx="1773144" cy="11848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244C5-623C-4454-B862-AF8691648E97}">
      <dsp:nvSpPr>
        <dsp:cNvPr id="0" name=""/>
        <dsp:cNvSpPr/>
      </dsp:nvSpPr>
      <dsp:spPr>
        <a:xfrm rot="16200000">
          <a:off x="325261" y="-322941"/>
          <a:ext cx="1630440" cy="2276323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Verbal communication</a:t>
          </a:r>
        </a:p>
      </dsp:txBody>
      <dsp:txXfrm rot="5400000">
        <a:off x="2320" y="326088"/>
        <a:ext cx="2276323" cy="978264"/>
      </dsp:txXfrm>
    </dsp:sp>
    <dsp:sp modelId="{03D89318-9181-4E05-B441-FEEE338715F8}">
      <dsp:nvSpPr>
        <dsp:cNvPr id="0" name=""/>
        <dsp:cNvSpPr/>
      </dsp:nvSpPr>
      <dsp:spPr>
        <a:xfrm rot="16200000">
          <a:off x="2772309" y="-322941"/>
          <a:ext cx="1630440" cy="2276323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Non-Verbal communication</a:t>
          </a:r>
        </a:p>
      </dsp:txBody>
      <dsp:txXfrm rot="5400000">
        <a:off x="2449368" y="326088"/>
        <a:ext cx="2276323" cy="978264"/>
      </dsp:txXfrm>
    </dsp:sp>
    <dsp:sp modelId="{5C07B28C-613A-4448-A8CD-59F062F43B43}">
      <dsp:nvSpPr>
        <dsp:cNvPr id="0" name=""/>
        <dsp:cNvSpPr/>
      </dsp:nvSpPr>
      <dsp:spPr>
        <a:xfrm rot="16200000">
          <a:off x="5219357" y="-322941"/>
          <a:ext cx="1630440" cy="2276323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Visual communication</a:t>
          </a:r>
        </a:p>
      </dsp:txBody>
      <dsp:txXfrm rot="5400000">
        <a:off x="4896416" y="326088"/>
        <a:ext cx="2276323" cy="978264"/>
      </dsp:txXfrm>
    </dsp:sp>
    <dsp:sp modelId="{B11E8EE1-FCB2-4148-B9B4-6338D4A30C40}">
      <dsp:nvSpPr>
        <dsp:cNvPr id="0" name=""/>
        <dsp:cNvSpPr/>
      </dsp:nvSpPr>
      <dsp:spPr>
        <a:xfrm rot="16200000">
          <a:off x="7666405" y="-322941"/>
          <a:ext cx="1630440" cy="2276323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Written communication</a:t>
          </a:r>
        </a:p>
      </dsp:txBody>
      <dsp:txXfrm rot="5400000">
        <a:off x="7343464" y="326088"/>
        <a:ext cx="2276323" cy="9782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DD474-3A05-4F44-83BF-B4A70B869DE2}">
      <dsp:nvSpPr>
        <dsp:cNvPr id="0" name=""/>
        <dsp:cNvSpPr/>
      </dsp:nvSpPr>
      <dsp:spPr>
        <a:xfrm>
          <a:off x="237407" y="481"/>
          <a:ext cx="2012000" cy="120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Vision and mission</a:t>
          </a:r>
        </a:p>
      </dsp:txBody>
      <dsp:txXfrm>
        <a:off x="237407" y="481"/>
        <a:ext cx="2012000" cy="1207200"/>
      </dsp:txXfrm>
    </dsp:sp>
    <dsp:sp modelId="{119ACFD1-C53C-4828-92CE-7C17C8592FC4}">
      <dsp:nvSpPr>
        <dsp:cNvPr id="0" name=""/>
        <dsp:cNvSpPr/>
      </dsp:nvSpPr>
      <dsp:spPr>
        <a:xfrm>
          <a:off x="2450607" y="481"/>
          <a:ext cx="2012000" cy="1207200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Services offered</a:t>
          </a:r>
        </a:p>
      </dsp:txBody>
      <dsp:txXfrm>
        <a:off x="2450607" y="481"/>
        <a:ext cx="2012000" cy="1207200"/>
      </dsp:txXfrm>
    </dsp:sp>
    <dsp:sp modelId="{D5AEE0D2-15FF-406E-8F71-1B2B1C4BEADC}">
      <dsp:nvSpPr>
        <dsp:cNvPr id="0" name=""/>
        <dsp:cNvSpPr/>
      </dsp:nvSpPr>
      <dsp:spPr>
        <a:xfrm>
          <a:off x="4663808" y="481"/>
          <a:ext cx="2012000" cy="1207200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Target clients</a:t>
          </a:r>
        </a:p>
      </dsp:txBody>
      <dsp:txXfrm>
        <a:off x="4663808" y="481"/>
        <a:ext cx="2012000" cy="1207200"/>
      </dsp:txXfrm>
    </dsp:sp>
    <dsp:sp modelId="{1E6E4DB8-7125-4660-8EE0-BA01A25298BA}">
      <dsp:nvSpPr>
        <dsp:cNvPr id="0" name=""/>
        <dsp:cNvSpPr/>
      </dsp:nvSpPr>
      <dsp:spPr>
        <a:xfrm>
          <a:off x="6877008" y="481"/>
          <a:ext cx="2012000" cy="1207200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Accessing the service</a:t>
          </a:r>
        </a:p>
      </dsp:txBody>
      <dsp:txXfrm>
        <a:off x="6877008" y="481"/>
        <a:ext cx="2012000" cy="1207200"/>
      </dsp:txXfrm>
    </dsp:sp>
    <dsp:sp modelId="{3D06FDCC-70D0-4D30-9357-CC7738ED40ED}">
      <dsp:nvSpPr>
        <dsp:cNvPr id="0" name=""/>
        <dsp:cNvSpPr/>
      </dsp:nvSpPr>
      <dsp:spPr>
        <a:xfrm>
          <a:off x="2450607" y="1408882"/>
          <a:ext cx="2012000" cy="1207200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Contact details</a:t>
          </a:r>
        </a:p>
      </dsp:txBody>
      <dsp:txXfrm>
        <a:off x="2450607" y="1408882"/>
        <a:ext cx="2012000" cy="1207200"/>
      </dsp:txXfrm>
    </dsp:sp>
    <dsp:sp modelId="{FFCBEC13-B4F3-498C-942A-2A2A49C410CA}">
      <dsp:nvSpPr>
        <dsp:cNvPr id="0" name=""/>
        <dsp:cNvSpPr/>
      </dsp:nvSpPr>
      <dsp:spPr>
        <a:xfrm>
          <a:off x="4663808" y="1408882"/>
          <a:ext cx="2012000" cy="12072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Affiliations /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partnerships</a:t>
          </a:r>
        </a:p>
      </dsp:txBody>
      <dsp:txXfrm>
        <a:off x="4663808" y="1408882"/>
        <a:ext cx="2012000" cy="1207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7D61F-69B6-4240-9DF7-2B415ED939E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8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C55E-AF52-48F8-AFBC-CB72F406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1DDFD-88D1-4215-892E-CA7E9723E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0B44-C7A5-4F30-84A7-9656B28B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905C-C069-40B2-91A4-2C1DABDE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1316-0887-4954-B925-0D891395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79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498F-75D2-4489-A9F4-2DF6709F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D763-1B0B-471C-B862-04FB3C32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E5C8-AFEC-4AC3-B1B6-67597FF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1684-3354-4611-B814-8727037D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5EC3F-D28A-4B3F-9762-AA02FD3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BFA-C3A0-4B2A-BB33-AE8C952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20E4-686C-418D-9630-36BEA05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53EE-089A-46CB-950C-25107908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8300-52E8-4D56-ADB6-587F9F7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5B11-A2DF-4B34-8398-33A3E88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291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1A4-5D51-4F34-9D3A-EE85F3E0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FBF-223D-46DB-9C21-1F0F65891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A425-0084-48B6-947B-FD388E7FB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BCDC-8D37-435C-8D21-ABF9596B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4AAE-BC42-4EB8-898F-D70B48F5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2094-7F17-43E0-BFE3-C41F7BEB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89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B0-D593-4005-ACC1-06819A24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D481F-6F06-4128-9F17-069A6740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16B8C-1DEA-46BF-96FC-A6B9CF4A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8AF3A-D00A-4829-8F0B-6836A4D38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7F4E5-7552-4DBC-B057-EADF81BAE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752C-B03B-43CA-8841-CE00A3F2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F631-9621-4CF8-9521-1C0BB1F9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398F8-274C-4ADC-A882-DD5913CD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7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6563-BA6C-4945-9631-97A1D75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56967-4800-4E8D-B882-67A6DA3F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6A541-CFAE-475B-9343-5F5433AF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C156-5CAA-4ED2-8BC3-9DC59CF4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846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9A5BD-3401-42ED-9A3D-3A334EA2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870B7-0C7B-485C-937F-F5288F04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2B7CB-41B1-433F-877D-125F8DA4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584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5955-867B-4A6E-8A7E-2C7264FF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200-3D46-4BF3-A8FD-3FDE686F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E542C-A262-4994-A0A0-581BAF71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0AA9-3D57-4D13-B11B-BDAAC711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CFA0-3D81-45E9-A39E-B9821B6A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57E3-A5BA-42B5-A43F-889873E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4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5298-8E08-4FFD-99AD-1199275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B6EEA-A365-407C-91B7-C99E80D25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A1C4-7330-4C9F-B4BE-F73EC2D5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D403D-0582-450B-AE48-9A4B91EE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7FB0-0855-4B34-973D-4D1190EE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54F2-9FC3-418B-B54E-A0615A2B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5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D535-FC83-4D94-8F3B-272EFD5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EA086-F69E-4AE6-9092-5F7FA8F5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DE41-1E47-42C0-A866-29106348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A032-7453-4148-8818-AEC682DE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0DEA-979A-489D-8E02-45C7BC64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766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71053-2FC7-4C84-B5F7-754F2B34F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5D64E-659E-452A-BD70-6A98852E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866C-FC45-44E0-A89F-5F36862A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441A-4E73-4686-8D4F-7B3CEA25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CE4E-AD67-406D-A56E-CAC15E6C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46E7-D511-47EB-8835-E2130AA2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3BA0-123B-46C1-A153-362B6973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F202-C047-40F7-9EF1-962243F05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56A3C-625C-4A36-9B9D-0E564135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4A6EE-B41C-4BE4-9B52-1E661C2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4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26135-A1C7-40B2-BCF0-777E84A7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3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CA684C-F4D4-4B8E-AD2B-0C4D1602AA60}"/>
              </a:ext>
            </a:extLst>
          </p:cNvPr>
          <p:cNvSpPr/>
          <p:nvPr/>
        </p:nvSpPr>
        <p:spPr>
          <a:xfrm>
            <a:off x="3544331" y="0"/>
            <a:ext cx="8647669" cy="6291619"/>
          </a:xfrm>
          <a:custGeom>
            <a:avLst/>
            <a:gdLst>
              <a:gd name="connsiteX0" fmla="*/ 167570 w 8968915"/>
              <a:gd name="connsiteY0" fmla="*/ 0 h 6223380"/>
              <a:gd name="connsiteX1" fmla="*/ 8968915 w 8968915"/>
              <a:gd name="connsiteY1" fmla="*/ 0 h 6223380"/>
              <a:gd name="connsiteX2" fmla="*/ 8968915 w 8968915"/>
              <a:gd name="connsiteY2" fmla="*/ 4013666 h 6223380"/>
              <a:gd name="connsiteX3" fmla="*/ 8948918 w 8968915"/>
              <a:gd name="connsiteY3" fmla="*/ 4045166 h 6223380"/>
              <a:gd name="connsiteX4" fmla="*/ 4892216 w 8968915"/>
              <a:gd name="connsiteY4" fmla="*/ 6223380 h 6223380"/>
              <a:gd name="connsiteX5" fmla="*/ 0 w 8968915"/>
              <a:gd name="connsiteY5" fmla="*/ 1282891 h 6223380"/>
              <a:gd name="connsiteX6" fmla="*/ 154020 w 8968915"/>
              <a:gd name="connsiteY6" fmla="*/ 48186 h 6223380"/>
              <a:gd name="connsiteX0" fmla="*/ 167570 w 8982563"/>
              <a:gd name="connsiteY0" fmla="*/ 40944 h 6264324"/>
              <a:gd name="connsiteX1" fmla="*/ 8982563 w 8982563"/>
              <a:gd name="connsiteY1" fmla="*/ 0 h 6264324"/>
              <a:gd name="connsiteX2" fmla="*/ 8968915 w 8982563"/>
              <a:gd name="connsiteY2" fmla="*/ 4054610 h 6264324"/>
              <a:gd name="connsiteX3" fmla="*/ 8948918 w 8982563"/>
              <a:gd name="connsiteY3" fmla="*/ 4086110 h 6264324"/>
              <a:gd name="connsiteX4" fmla="*/ 4892216 w 8982563"/>
              <a:gd name="connsiteY4" fmla="*/ 6264324 h 6264324"/>
              <a:gd name="connsiteX5" fmla="*/ 0 w 8982563"/>
              <a:gd name="connsiteY5" fmla="*/ 1323835 h 6264324"/>
              <a:gd name="connsiteX6" fmla="*/ 154020 w 8982563"/>
              <a:gd name="connsiteY6" fmla="*/ 89130 h 6264324"/>
              <a:gd name="connsiteX7" fmla="*/ 167570 w 8982563"/>
              <a:gd name="connsiteY7" fmla="*/ 40944 h 6264324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68955"/>
              <a:gd name="connsiteY0" fmla="*/ 0 h 6291619"/>
              <a:gd name="connsiteX1" fmla="*/ 8600426 w 8968955"/>
              <a:gd name="connsiteY1" fmla="*/ 27295 h 6291619"/>
              <a:gd name="connsiteX2" fmla="*/ 8968915 w 8968955"/>
              <a:gd name="connsiteY2" fmla="*/ 4081905 h 6291619"/>
              <a:gd name="connsiteX3" fmla="*/ 8948918 w 8968955"/>
              <a:gd name="connsiteY3" fmla="*/ 4113405 h 6291619"/>
              <a:gd name="connsiteX4" fmla="*/ 4892216 w 8968955"/>
              <a:gd name="connsiteY4" fmla="*/ 6291619 h 6291619"/>
              <a:gd name="connsiteX5" fmla="*/ 0 w 8968955"/>
              <a:gd name="connsiteY5" fmla="*/ 1351130 h 6291619"/>
              <a:gd name="connsiteX6" fmla="*/ 154020 w 8968955"/>
              <a:gd name="connsiteY6" fmla="*/ 116425 h 6291619"/>
              <a:gd name="connsiteX7" fmla="*/ 194866 w 8968955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948918 w 8968961"/>
              <a:gd name="connsiteY3" fmla="*/ 4113405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471547 w 8647669"/>
              <a:gd name="connsiteY3" fmla="*/ 4765587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599294 w 8647669"/>
              <a:gd name="connsiteY3" fmla="*/ 4597499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7124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7669" h="6291619">
                <a:moveTo>
                  <a:pt x="194866" y="0"/>
                </a:moveTo>
                <a:lnTo>
                  <a:pt x="8647490" y="7124"/>
                </a:lnTo>
                <a:cubicBezTo>
                  <a:pt x="8642941" y="1358661"/>
                  <a:pt x="8650734" y="3153950"/>
                  <a:pt x="8646185" y="4505487"/>
                </a:cubicBezTo>
                <a:lnTo>
                  <a:pt x="8632911" y="4758864"/>
                </a:lnTo>
                <a:cubicBezTo>
                  <a:pt x="8237840" y="5609118"/>
                  <a:pt x="6580901" y="6291619"/>
                  <a:pt x="4892216" y="6291619"/>
                </a:cubicBezTo>
                <a:cubicBezTo>
                  <a:pt x="2190320" y="6291619"/>
                  <a:pt x="0" y="4079687"/>
                  <a:pt x="0" y="1351130"/>
                </a:cubicBezTo>
                <a:cubicBezTo>
                  <a:pt x="0" y="924793"/>
                  <a:pt x="53475" y="511069"/>
                  <a:pt x="154020" y="116425"/>
                </a:cubicBezTo>
                <a:lnTo>
                  <a:pt x="194866" y="0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1A457-14F1-4479-B63B-00F6A7783F07}"/>
              </a:ext>
            </a:extLst>
          </p:cNvPr>
          <p:cNvSpPr txBox="1"/>
          <p:nvPr/>
        </p:nvSpPr>
        <p:spPr>
          <a:xfrm>
            <a:off x="117582" y="35882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srgbClr val="FFC63A"/>
                </a:solidFill>
                <a:latin typeface="Bauhaus Md BT"/>
              </a:rPr>
              <a:t>CHCCOM005</a:t>
            </a:r>
            <a:endParaRPr kumimoji="0" lang="en-AU" sz="3600" b="1" i="0" u="none" strike="noStrike" kern="1200" cap="none" spc="0" normalizeH="0" baseline="0" noProof="0" dirty="0">
              <a:ln>
                <a:noFill/>
              </a:ln>
              <a:solidFill>
                <a:srgbClr val="FFC63A"/>
              </a:solidFill>
              <a:effectLst/>
              <a:uLnTx/>
              <a:uFillTx/>
              <a:latin typeface="Bauhaus Md B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CC414-0C54-4CC5-91D8-905C796EE4BB}"/>
              </a:ext>
            </a:extLst>
          </p:cNvPr>
          <p:cNvSpPr txBox="1"/>
          <p:nvPr/>
        </p:nvSpPr>
        <p:spPr>
          <a:xfrm>
            <a:off x="117581" y="4499149"/>
            <a:ext cx="39479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Communicate and work in health or community services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(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Release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1FF9F7-F669-4BCA-8698-90DAD4A0F460}"/>
              </a:ext>
            </a:extLst>
          </p:cNvPr>
          <p:cNvCxnSpPr/>
          <p:nvPr/>
        </p:nvCxnSpPr>
        <p:spPr>
          <a:xfrm>
            <a:off x="244190" y="4372539"/>
            <a:ext cx="2794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E8EDB7-17D6-41F1-8253-451EA550C3D9}"/>
              </a:ext>
            </a:extLst>
          </p:cNvPr>
          <p:cNvSpPr/>
          <p:nvPr/>
        </p:nvSpPr>
        <p:spPr>
          <a:xfrm>
            <a:off x="9035888" y="3823852"/>
            <a:ext cx="3156112" cy="3034149"/>
          </a:xfrm>
          <a:custGeom>
            <a:avLst/>
            <a:gdLst>
              <a:gd name="connsiteX0" fmla="*/ 2147328 w 3156112"/>
              <a:gd name="connsiteY0" fmla="*/ 0 h 3034149"/>
              <a:gd name="connsiteX1" fmla="*/ 2983165 w 3156112"/>
              <a:gd name="connsiteY1" fmla="*/ 169353 h 3034149"/>
              <a:gd name="connsiteX2" fmla="*/ 3156112 w 3156112"/>
              <a:gd name="connsiteY2" fmla="*/ 252965 h 3034149"/>
              <a:gd name="connsiteX3" fmla="*/ 3156112 w 3156112"/>
              <a:gd name="connsiteY3" fmla="*/ 3034149 h 3034149"/>
              <a:gd name="connsiteX4" fmla="*/ 188086 w 3156112"/>
              <a:gd name="connsiteY4" fmla="*/ 3034149 h 3034149"/>
              <a:gd name="connsiteX5" fmla="*/ 168748 w 3156112"/>
              <a:gd name="connsiteY5" fmla="*/ 2993862 h 3034149"/>
              <a:gd name="connsiteX6" fmla="*/ 0 w 3156112"/>
              <a:gd name="connsiteY6" fmla="*/ 2155028 h 3034149"/>
              <a:gd name="connsiteX7" fmla="*/ 2147328 w 3156112"/>
              <a:gd name="connsiteY7" fmla="*/ 0 h 30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112" h="3034149">
                <a:moveTo>
                  <a:pt x="2147328" y="0"/>
                </a:moveTo>
                <a:cubicBezTo>
                  <a:pt x="2443812" y="0"/>
                  <a:pt x="2726262" y="60303"/>
                  <a:pt x="2983165" y="169353"/>
                </a:cubicBezTo>
                <a:lnTo>
                  <a:pt x="3156112" y="252965"/>
                </a:lnTo>
                <a:lnTo>
                  <a:pt x="3156112" y="3034149"/>
                </a:lnTo>
                <a:lnTo>
                  <a:pt x="188086" y="3034149"/>
                </a:lnTo>
                <a:lnTo>
                  <a:pt x="168748" y="2993862"/>
                </a:lnTo>
                <a:cubicBezTo>
                  <a:pt x="60087" y="2736038"/>
                  <a:pt x="0" y="2452575"/>
                  <a:pt x="0" y="2155028"/>
                </a:cubicBezTo>
                <a:cubicBezTo>
                  <a:pt x="0" y="964839"/>
                  <a:pt x="961391" y="0"/>
                  <a:pt x="2147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A75CC-3678-45D9-97B7-8CA990B4D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218" y="4234597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7340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Principles of Effective Communication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Principles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 to fundamental qualities or attributes needed.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for effective communication to be evident.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may also refer to the necessary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attitudes that each and everyone must possess.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15" y="1825625"/>
            <a:ext cx="4052160" cy="2701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B5879-0CF5-43C4-8854-2AAA2C123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BB7A8-47E0-479D-855A-1915C3380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EAD70BD-62A9-420C-9B1F-A30417017F0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72F7F2-76DF-420A-88CE-2038D0D0E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39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392865"/>
            <a:ext cx="6043556" cy="4784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principles of effective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Clarity of ideas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inclusive language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Consistency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Timeliness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Flexibility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96" y="1548933"/>
            <a:ext cx="3584807" cy="2384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F2C23-4D65-48E4-9B13-CF2107269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F4670-4F7D-4651-A83A-DEB0E970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51CA94D-4BEB-4CB1-92AD-004AA000F8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4D855-BD6D-486F-A544-A6E704F1D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1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028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Models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models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logical representations of the process of how communication works.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561" y="1825625"/>
            <a:ext cx="4084750" cy="2722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BFB129-E180-4E4D-94C8-FE15E090B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CED5E-F9FE-4848-A455-DA71BD34C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555CF27-6B62-4848-A35A-6E744162AC5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68B9FB-8F38-401B-B265-5C60D0B47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2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the most-common communication models: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Model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This model of communication is a one-way interaction in which feedback is not present.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Interactive Model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This model of communication is a two-way interaction where feedback is present.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Transactional Model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This model of communication is described as an ongoing circular process.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6364C-0904-417D-950E-15453104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417F3A-090F-445E-805A-0006DCFB6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8620B7A-333D-4342-9D0A-43AAAC97D8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872703-5175-42F7-B246-DDEA1DFE2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4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Modes of Communication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 to the means or ways of communication. Below are the five modes of communication: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77319404"/>
              </p:ext>
            </p:extLst>
          </p:nvPr>
        </p:nvGraphicFramePr>
        <p:xfrm>
          <a:off x="1318846" y="3648806"/>
          <a:ext cx="9407770" cy="1974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3924B-99C0-46D6-A560-BFE9FA52C1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8046D-9596-4328-A933-BAD979A6D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AE73880-91A8-49E1-93C5-227B3DEC60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0686DF-FE12-45C7-9189-9278EE700A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5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Communication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Choosing the best type of communication is essential for communication to be effective and meaningful.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the most common types of communication: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88751578"/>
              </p:ext>
            </p:extLst>
          </p:nvPr>
        </p:nvGraphicFramePr>
        <p:xfrm>
          <a:off x="1252220" y="4256861"/>
          <a:ext cx="9622107" cy="163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FF85F-7587-4AA2-BE97-FC89D19425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16ED7A-303B-4FFD-ABA9-5F3BB3FEDC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CBB4D29-491E-4B6A-B2F6-436A0FA09FD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7C4885-BC76-49CB-A427-DCFFEF4A24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0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56"/>
          <a:stretch/>
        </p:blipFill>
        <p:spPr>
          <a:xfrm>
            <a:off x="3266876" y="0"/>
            <a:ext cx="893684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776370" y="0"/>
            <a:ext cx="8695267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7" y="1005840"/>
            <a:ext cx="6014657" cy="49696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Use Verbal and Non-Verbal Communication to Enhance Understanding and Demonstrate Respect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in a health or community service requires a lot of responsibilities.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communicating with clients, colleagues, managers or other relevant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is not just done by simply exchanging information and messages with another person.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Specific verbal and non-verbal responses must be done for communication to be effective.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the use of verbal and non-verbal communication.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CA6A62-B923-612C-8F46-33AC67C5DA7F}"/>
              </a:ext>
            </a:extLst>
          </p:cNvPr>
          <p:cNvSpPr txBox="1">
            <a:spLocks/>
          </p:cNvSpPr>
          <p:nvPr/>
        </p:nvSpPr>
        <p:spPr>
          <a:xfrm>
            <a:off x="835546" y="500062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1.1	Use Verbal and Non-Verbal Communication to Enhance Understanding and Demonstrate Respect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CBEA7-97A4-42CE-8E29-8279E7B92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E05AF8-B7B5-46E1-BD2D-F648F2655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1A49B3F-D41F-4D9C-A266-EB02F9C4FC6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735CCA-6BC1-41AF-BC6F-74C6EA775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1.1.1 Understanding and Respect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be interacting with a lot of different sets of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need to enhance your understanding of messages, and provide clear information.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Strengthening your understanding allows you to manage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respond positively, even in challenging situations.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beneficial for everyone to exhibit respect within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community.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be able to build lasting relationships with clients, colleagues, managers and other relevant people.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8050C-615A-404A-ABA6-C3591307F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974DDC-6CA3-4E0B-A210-6F676403C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BEBA564-C1B8-4E32-B6EC-DB66A3642B8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CB18C0-978F-4935-8562-2735E0752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7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65648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Enhancing Understanding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the ability of a person to comprehend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people or situations.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perceiving the intended message or meaning of the words or information you gather.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846" y="1825625"/>
            <a:ext cx="3734908" cy="2493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89214-65BA-4975-935B-29E63D24A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F45BD2-9D4A-4DEE-80BF-0A303A79A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4D9FD8B-FF5C-4190-B34B-2785F42040A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E9B27-5D0F-4B79-9CE5-4636A53CE2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18A-1E30-47C7-BF6E-5E75D488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>
                <a:solidFill>
                  <a:srgbClr val="FF595E"/>
                </a:solidFill>
                <a:latin typeface="+mn-lt"/>
              </a:rPr>
              <a:t>About this Unit of Competency</a:t>
            </a:r>
            <a:endParaRPr lang="en-PH" sz="3600">
              <a:solidFill>
                <a:srgbClr val="FF595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37C3-4D8C-4733-9D1D-96D03D492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3" t="30764" r="-195" b="23368"/>
          <a:stretch/>
        </p:blipFill>
        <p:spPr>
          <a:xfrm>
            <a:off x="-42863" y="-1"/>
            <a:ext cx="12258675" cy="3682038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 txBox="1">
            <a:spLocks/>
          </p:cNvSpPr>
          <p:nvPr/>
        </p:nvSpPr>
        <p:spPr>
          <a:xfrm>
            <a:off x="4222056" y="3710613"/>
            <a:ext cx="7485413" cy="2838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6477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CHCCOM005 - Communicate and work in health or community services (Release 2)</a:t>
            </a:r>
          </a:p>
          <a:p>
            <a:pPr marL="0" marR="6477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This unit describes the skills and knowledge required to communicate effectively with clients, colleagues, management and other industry providers.</a:t>
            </a:r>
          </a:p>
        </p:txBody>
      </p:sp>
    </p:spTree>
    <p:extLst>
      <p:ext uri="{BB962C8B-B14F-4D97-AF65-F5344CB8AC3E}">
        <p14:creationId xmlns:p14="http://schemas.microsoft.com/office/powerpoint/2010/main" val="125053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in enhancing understanding: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Awareness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Empathy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C60F1-CAE6-4AA5-B814-4F0F9D0E8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08007-FBC5-4FA3-AF26-F46ACF3FC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FF45963-4F2B-4C08-A7D5-0A5B2566B4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5AA7BB-CF61-4BA6-8F7E-9A5B99B53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0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5230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Demonstrating Respect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admiration due to the result of a person’s abilities, characteristics or accomplishments.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a person means valuing them and treating them how you want to be treated.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80774-34AF-4BEE-EC2C-16572548592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89" y="1690688"/>
            <a:ext cx="4377113" cy="291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775F0-6A78-4573-82A3-409D0709F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BA146-D434-42B3-9FCC-1FB40F820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5743B12-44C1-457C-A7BE-77281BB7A9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89CA69-FF58-40A2-B88A-725EF52B6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9004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in demonstrating respect: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Courtesy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Appreciation and apology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 towards time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D3D50E-A227-4E31-8DAB-58385B9E7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5EBCA-B810-4823-8AB2-6DEE8FF8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FEAB187-C43C-4B47-89F5-239455BD44C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5C548-A0E2-4C45-AF30-4747B50D7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71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1.1.2 Verbal and Non-Verbal Communication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4245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communication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understanding varied ideas.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also involves exhibiting the appropriate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responses to act upon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communication can be done in a variety of ways.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21" y="1886377"/>
            <a:ext cx="4788089" cy="3192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F9BB4-B764-44D5-8E37-38D18D4913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1FD1BB-4C34-4253-AB69-3DD88E8DB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EF77E9E-BA56-4A3B-AF06-79085853B66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D62566-B191-46D0-B28E-CDF3C928C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91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common types of communication are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Verbal Communication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communication type is considered the primary form of communication.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refers to sharing of information through speaking or writing.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87DBA-E48E-422F-8FB1-594A7C82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A9B3D8-74A3-49C9-9AF8-DF63E635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5B2623-54E4-498E-BDFF-E62E266C26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6F9C5D-BA82-4781-BC0B-10A19CB47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8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3823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verbal communication, it is crucial to take note of the following: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Grammar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Speed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Pronunciation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84"/>
          <a:stretch/>
        </p:blipFill>
        <p:spPr>
          <a:xfrm>
            <a:off x="6355078" y="1791493"/>
            <a:ext cx="4336368" cy="3029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56891-8F1C-47FA-9577-36304C368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0B7EE7-0BBB-421F-99C2-E3876C59B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525C5EB-10B7-427E-9491-47DFC82BF0E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A1BF7-F820-45E4-90C4-882B95DAD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96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common types of communication are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Non-Verbal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94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also support the conversation with the use of non-verbal communication. </a:t>
            </a:r>
          </a:p>
          <a:p>
            <a:pPr marL="194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gestures, eye contact, facial expressions and tone of voice. </a:t>
            </a:r>
          </a:p>
          <a:p>
            <a:pPr marL="194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helps in holding up the message or information that you want to convey. </a:t>
            </a:r>
          </a:p>
          <a:p>
            <a:pPr marL="194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Non-verbal responses may be used in different situations.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8CF12-CC01-49B3-9D9D-1FF0A75A1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8FD10-4F3B-4043-8940-84CE106E9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F11683-B7E2-4711-BAC4-6139F6A4A53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994EF0-69D7-44B3-B911-4A8C788CA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96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98"/>
          <a:stretch/>
        </p:blipFill>
        <p:spPr>
          <a:xfrm>
            <a:off x="2856263" y="0"/>
            <a:ext cx="935449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574388" y="0"/>
            <a:ext cx="8693834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16168" y="1772756"/>
            <a:ext cx="6014657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 Service Information in a Manner That is Clearly and Easily Understood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2123767"/>
            <a:ext cx="10089629" cy="405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services have unique information that describes their purpose, and must be available to clients, service members and other relevant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information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pieces of information that can and should be provided to the public to increase awareness and help people choose the services they need.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information must be communicated in a manner that is clear and easily understood.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essential to deliver accurate and relevant information to the public.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35C8EE-79CF-9A42-1EEB-477B31A92797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Communicate Service Information in a Manner That is Clearly and Easily Understood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1A959E-9357-4A1E-9E48-720B1F330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3221F-92F6-4EE6-B46E-12666BCC1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5379ABF-F429-47B1-9378-C8B4C81D5F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F54F33-3934-49BE-ABA0-1833DB82B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5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1.2.1 Service Information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information that can help notify the people of what the service can do and how they can be accessed.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service information that can be provided for public access: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83793497"/>
              </p:ext>
            </p:extLst>
          </p:nvPr>
        </p:nvGraphicFramePr>
        <p:xfrm>
          <a:off x="1573823" y="3411416"/>
          <a:ext cx="9126416" cy="2616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DD7E5D-A3A4-4BD5-89D4-2A1AE7531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DA9FBD-D87B-46BA-AB8B-19FAA1C3E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84C9FDF-3D5B-43B0-9D44-A952EAB5395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3D8CB6-A406-4773-89C6-81096D2D9F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93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applies to a range of health and community service contexts where workers may communicate face-to-face, in writing or using digital media and work with limited responsibility under direct or indirect supervision.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skills in this unit must be applied in accordance with Commonwealth and State/Territory legislation, Australian/New Zealand standards and industry codes of practice.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20493-FB36-4CF4-8675-4AE602260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9FB45B-C86A-45CA-8C22-7A2141E63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1E708C8-CB90-44D2-BAF1-84311824AE5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8D97A-4277-4016-9380-6B7018005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1.2.2 Communicating Service Information Clearly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pieces of information about the service must be communicated for them to be available to the public.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media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any communication media that uses electronic devices.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used to deliver, process and manage information.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pieces of information must be communicated in a manner that is clear and easily understood.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C6BB0-64BB-4AAE-8FFB-742F3D120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DF3180-D537-4F32-9852-CBB7419A2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3DFE5D4-53B3-4DF3-A2DE-A09A5A1729E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C599F5-E205-42C0-B93D-427F7E4EC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94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041097"/>
            <a:ext cx="10089629" cy="4775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information may be shared with the public by using the following types of digital media: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media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Podcast and videos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Tablets and applications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News and broadcasts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Intranet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71A58-63D0-4EA4-A301-71121B6B7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B0535E-2DBB-41ED-8961-7400329BB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75501F-2E90-4EC2-AC67-4DC0E0D07A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9D28E6-3052-4834-8445-38F8C02FC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73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67" y="1"/>
            <a:ext cx="103632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617785" y="0"/>
            <a:ext cx="6567853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8" y="344658"/>
            <a:ext cx="6014657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 the Person’s Understanding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health or community service worker, one of your responsibilities is to ensure that the communication is accurate and precise.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involves confirming the person’s understanding of the information or message that you said.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able to put yourself in their shoes when you disclose information to relevant people.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DFF4D-3284-70F0-2C61-E995AB48AAA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1.3 Confirm the Person’s Understanding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131CF-768B-4EB0-BC31-CB4CBD214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1A82D-D86D-4B95-9E93-534A08460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FC0A4B4-D7C4-42AB-87BF-F375F9060B8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7CAB9-F74F-4B89-B482-8812361C2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0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58820" y="1690688"/>
            <a:ext cx="59732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various reasons why you must confirm the person’s understanding,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might be speaking too fast.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might not be aware of some of the terminologies.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 might not be their first language.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might be pointing out a different thought or idea.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57" y="1690688"/>
            <a:ext cx="4240062" cy="2825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661B21-39FB-413A-B723-996C5AE042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C361E-D861-4CDA-944C-9FC203E6F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9D5709-363E-4EC1-B699-4E882165D1C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0736FF-7DDD-4ACB-9E51-A979E8BEC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8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Thinking through these possibilities will help you identify the necessary steps in confirming the person’s understanding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things to consider.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instances when people will not understand or might have a vague understanding of what you said.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some of them can directly ask you to repeat what you said, some are not confident enough to ask or request clarification.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F5253C-3DC7-4FC8-A398-5E21A39BA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60FD9-1CDA-4CB3-9EE2-19BAB1364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CB0CE36-5DE3-4B36-8F32-03270229854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E947B8-C95A-449B-9478-FEBE9629A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53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Ways to confirm their understanding include, but are not limited to,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Repeating the discussion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Restating the idea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Asking out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B1B7E-6B84-4090-821A-BB90B42BD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93164-BF60-4E26-ABA6-6E0778ECB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EB15034-05C6-4303-8C7F-B9A8877CDE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ABF9BA-DF35-44B3-BA8D-267457C72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81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9"/>
          <a:stretch/>
        </p:blipFill>
        <p:spPr>
          <a:xfrm>
            <a:off x="2503672" y="1"/>
            <a:ext cx="970708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617785" y="0"/>
            <a:ext cx="5683347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344658"/>
            <a:ext cx="53253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Listen, Clarify and Respond to Requests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07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 to a thing that someone is asking for.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health or community service worker, you must communicate with people by listening to their requests and clarifying your understanding of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the information you need will help you respond appropriately to their queries.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save time and effort by listening clearly before taking the necessary action.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also save you from misunderstandings that may lead to conflicts.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3A56C9-7430-243E-5EB5-C84A883707B1}"/>
              </a:ext>
            </a:extLst>
          </p:cNvPr>
          <p:cNvSpPr txBox="1">
            <a:spLocks/>
          </p:cNvSpPr>
          <p:nvPr/>
        </p:nvSpPr>
        <p:spPr>
          <a:xfrm>
            <a:off x="835546" y="500062"/>
            <a:ext cx="10363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1.4 Listen, Clarify and Respond to Requests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3BFDC-EC91-4925-9CC1-F885EBA0F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871E91-BECF-4EA3-BB46-E0756EB85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DB4203F-E829-4F62-83EC-EA803FE0DD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9FBD83-F49D-48E8-9953-87DDBB2F6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43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1.4.1 Listening to Requests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goal of listening is to acquire information from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is an integral part of communication skills that requires time and patience.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listen, you can build a trusting relationship with your clients and other relevant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also helps in increasing productivity.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address the concern efficiently since the process is already clear to you.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A617A-E6C3-4A25-92CB-243150C78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7EC4F-1B85-41AA-828C-BE2AD13D1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6C8A42-6202-4F50-8DC3-CF532896D85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EFBF95-7BEF-49DB-9A15-235D652DF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1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the end of this session, you will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effectively with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Collaborate with colleagues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Address constraints to communication</a:t>
            </a:r>
            <a:endParaRPr lang="en-AU" sz="2200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conflicts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Accomplish workplace correspondence and documentation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159553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when listening to requests: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Display a positive disposition.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attentive.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interruptions.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empathetic.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D988C-B0E1-43BC-BF34-CF41231AB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94255-6AF2-4C74-A370-6A30D0EF8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577EA38-54FA-49E6-830C-BAEE5026668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F698D4-2D57-4C5E-904A-947998282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28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1.4.2 Clarifying Meaning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the requests of relevant people carefully is essential.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have heard everything they said at times, but you have a different interpretation of what they want.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this happens, you have to seek clarification of their request.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have to make sure that your understanding is correct.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Clarifying meaning prevents misunderstanding and misinterpretation, which may lead to mistakes or troubles.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0C5DD-3889-424F-ADBB-6C8B358A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ABB91-5586-45D3-8118-42EA74206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982487F-22D6-4F66-95CD-7F8E88C480B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05B52-A2A1-4698-8F69-AE641DFD5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19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in clarifying meaning with relevant people: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Apologise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respectful words.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 your understanding.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4C2F3-4A79-4A1A-A072-DB2C1E943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AF12B0-30E7-4E61-8620-EBF720933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3BB2A1E-4795-4E35-B4E2-207BE29519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864908-CC28-475D-9EB1-267CEB4C0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00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1.4.3 Responding Appropriately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58000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get all the information you need and have clarified their requests, you must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 response appropriately.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Responses must be given to address the demands of the clients, colleagues, managers or other relevant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responses must be able to provide them with the information or help that they need.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40" y="2015196"/>
            <a:ext cx="4238335" cy="28276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A622E0-70A6-4B24-B3EB-82BB7168E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B807B-B1F6-4D0A-964E-AD2FD7E7D4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C670441-54CD-4E90-83C3-1ED59F5F79D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A4F471-EE6C-4E5E-801A-C63E76812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45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things to consider to respond appropriately: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Responses must be direct to the point.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unnecessary complexity.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other party’s language.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politely.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4CC7C7-34CA-4F94-95D2-6F833C4EE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A3DA9B-9CB5-4D0B-8D88-091C9218F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E4CFA43-CB49-4C28-825D-FDEC5C830F9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B28328-1292-47F7-9E2E-241E90028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63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10"/>
          <a:stretch/>
        </p:blipFill>
        <p:spPr>
          <a:xfrm>
            <a:off x="2764050" y="0"/>
            <a:ext cx="9432653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617785" y="0"/>
            <a:ext cx="5683347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1043449" y="1458043"/>
            <a:ext cx="5733302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Exchange Information in a Timely Manner and Within Confidentiality Procedures</a:t>
            </a:r>
          </a:p>
        </p:txBody>
      </p:sp>
    </p:spTree>
    <p:extLst>
      <p:ext uri="{BB962C8B-B14F-4D97-AF65-F5344CB8AC3E}">
        <p14:creationId xmlns:p14="http://schemas.microsoft.com/office/powerpoint/2010/main" val="1642787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with different people in health and community services can be challenging.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maintain a cheerful disposition while dealing with different personalities regardless of the situation.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exchange information with them in a clear and timely manner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time wisely while sharing or gathering information.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consider confidentiality procedures when exchanging information.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all information must be disclosed to the public.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F313C-6B4D-F46D-3627-97405B80C777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0869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1.5 Exchange Information in a Timely Manner and Within Confidentiality Procedures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564E-FA36-42AB-8DAD-37039DF24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A3B68-A35A-44C0-B1F5-9DCBF1783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20598CE-D72A-4880-BAA3-9E7D0A8229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4F89F8-5D8E-4690-80BA-5A69CD8C5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17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1.5.1 Exchange Information Clearly in a Timely Manner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Exchanging information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means gathering and providing relevant knowledge.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done by at least two parties which may involve service workers, colleagues, clients and other relevant people.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3" name="Picture 2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77842428-F5F5-F1B2-B309-B1AE0F3BBA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05" y="1901078"/>
            <a:ext cx="4506870" cy="3055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A191F-5FD1-4E5C-85FA-0DE584D7C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EA009D-04AA-4C80-9B14-4678DEBB3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E2B35F8-FFB9-48D6-AB3E-D29E60F5EC1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C90BB3-A0A1-457A-9B09-33C5E4D91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15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relating to health and community services may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information such as service provision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details such as their current condition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Updates like changes with the process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Details about different reports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54CAEE-47FA-490E-B3AB-2C9CD76BA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881C2-0D54-42F0-94E4-545BA1172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D427712-3863-4B70-919B-4D2834A75A4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51EFCF-A8E8-49E1-A2AD-3768F44B5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34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information needs to be exchanged clearly.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that the information that you will be gathering or providing must be constructed appropriately.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clear information leads to better understanding and swift action.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line with this, the pieces of information must also be exchanged promptly.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266AB-B61E-47FB-9D61-825F942D7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6B0CA-9ACB-4660-B51B-D14E8D917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10CC4E0-E67C-4B63-AC4D-06ED661521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664344-A419-41CF-A277-961C7A304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3964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 and community services are some of the essential industries in the country.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provide a range of services to support the people and in taking care of the health and wellbeing of the community.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89" y="1952235"/>
            <a:ext cx="4837913" cy="3225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0AC12-E715-471B-BA8F-1604415D4E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4317B8-89D2-46BB-BCEA-2CD9AA7E0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B3F5157-8435-485A-8C66-E9F52B2CDC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9380F6-487D-4578-8982-CC83EB734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33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1572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able to trade this information as the need arises.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include how often a particular task must be done based on specific needs and the situation.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65" y="1825624"/>
            <a:ext cx="4726010" cy="3152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12E552-C25B-47F5-90DF-E34F423F3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60108-C44A-4F46-A1C0-A97D9FCAB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1817814-CFF6-47B4-8DEF-A4752B5886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466B17-722D-44C8-B04F-3E3FCF31D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50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1.5.2 Exchange Information Clearly Within Confidentiality Procedure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2180491"/>
            <a:ext cx="5260454" cy="3996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Privacy, confidentiality and disclosure laws protect people's information from misuse.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 restricts access to certain information only to people who require the information.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251" y="2180491"/>
            <a:ext cx="4089400" cy="2726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BE341-5580-4567-A0BF-34C91BE89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F5A451-1C74-4E63-824C-27CD5BC11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AF45C6-121D-44E5-A586-30C8C82CDE8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EF5AA-07DC-4103-A477-3CED3A0B5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15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health and community services, confidentiality procedures may be done through but are not limited to the following: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17996"/>
              </p:ext>
            </p:extLst>
          </p:nvPr>
        </p:nvGraphicFramePr>
        <p:xfrm>
          <a:off x="970671" y="2949733"/>
          <a:ext cx="9720775" cy="214819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4733164">
                  <a:extLst>
                    <a:ext uri="{9D8B030D-6E8A-4147-A177-3AD203B41FA5}">
                      <a16:colId xmlns:a16="http://schemas.microsoft.com/office/drawing/2014/main" val="4145640495"/>
                    </a:ext>
                  </a:extLst>
                </a:gridCol>
                <a:gridCol w="4987611">
                  <a:extLst>
                    <a:ext uri="{9D8B030D-6E8A-4147-A177-3AD203B41FA5}">
                      <a16:colId xmlns:a16="http://schemas.microsoft.com/office/drawing/2014/main" val="708084318"/>
                    </a:ext>
                  </a:extLst>
                </a:gridCol>
              </a:tblGrid>
              <a:tr h="4367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Giving Out Information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Gathering Information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1156870"/>
                  </a:ext>
                </a:extLst>
              </a:tr>
              <a:tr h="43673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Give out service information as necessary as possible.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Collect information of clients and other relevant people.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26353898"/>
                  </a:ext>
                </a:extLst>
              </a:tr>
              <a:tr h="87347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Ensure that information provided will be used for health and community service purposes.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 their information for health and community service purposes.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1660118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99BFD-BDA2-4DC3-8186-575272B37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EED723-D57D-45B7-9EC7-9421F4F0A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45A5E54-CA8D-4785-8D52-F2BE4D06452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3435A-71F2-4D81-9507-AD8AA1966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health and community services, confidentiality procedures may be done through but are not limited to the following: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389400"/>
              </p:ext>
            </p:extLst>
          </p:nvPr>
        </p:nvGraphicFramePr>
        <p:xfrm>
          <a:off x="970671" y="2949733"/>
          <a:ext cx="9720775" cy="199068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4733164">
                  <a:extLst>
                    <a:ext uri="{9D8B030D-6E8A-4147-A177-3AD203B41FA5}">
                      <a16:colId xmlns:a16="http://schemas.microsoft.com/office/drawing/2014/main" val="4145640495"/>
                    </a:ext>
                  </a:extLst>
                </a:gridCol>
                <a:gridCol w="4987611">
                  <a:extLst>
                    <a:ext uri="{9D8B030D-6E8A-4147-A177-3AD203B41FA5}">
                      <a16:colId xmlns:a16="http://schemas.microsoft.com/office/drawing/2014/main" val="708084318"/>
                    </a:ext>
                  </a:extLst>
                </a:gridCol>
              </a:tblGrid>
              <a:tr h="4367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effectLst/>
                        </a:rPr>
                        <a:t>Giving Out Information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>
                          <a:effectLst/>
                        </a:rPr>
                        <a:t>Gathering Information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1156870"/>
                  </a:ext>
                </a:extLst>
              </a:tr>
              <a:tr h="43673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Take responsibility for sharing confidential information.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Take responsibility for whatever misuse of information collected.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82702707"/>
                  </a:ext>
                </a:extLst>
              </a:tr>
              <a:tr h="873477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Ensure that the information being shared are accurate, reliable and up-to-date.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Ensure that the information collected is authentic.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8652026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7369CC-243F-4D52-89A6-95BB0DDC8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E5E517-D441-4598-BEF5-8A03A1FD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BBE8662-4EBF-4DCE-8F14-5E1AFC408B9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38217-B54D-4121-ACEC-35FB0BD221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5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58493" y="1690688"/>
            <a:ext cx="91786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confidentiality laws offer protection of information, they also have limitations.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circumstances where such restrictions may apply: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Clients and other relevant people must provide information as part of mandatory reporting.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information must be shared or gathered to prevent the people involved from being harmed.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52FEF-8360-4B77-B180-7C7737396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DB1F6-4F22-47CD-BB32-488C12E3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EB33949-BF26-49D3-AA1E-7DA493D66D1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107739-299D-40AC-80C1-3FC98DFAC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58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While confidentiality laws offer protection of information, they also have limitations.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circumstances where such restrictions may apply: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information must be shared or gathered to prevent putting the health and welfare of people involved at risk.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information must be shared or gathered for legal processes (e.g. court cases).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7E0B58-B98B-4EE3-ACF0-35928A2EB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90FBE-1F75-48CD-A923-B7EB32F63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39BB271-E5A5-4DC7-84A4-E15BF2CBD4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0F2565-3013-4B0F-9218-8F2CE9722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9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effectively with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Collaborate with colleagues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Address constraints to communication</a:t>
            </a:r>
            <a:endParaRPr lang="en-AU" sz="2200" dirty="0">
              <a:solidFill>
                <a:srgbClr val="FF0000"/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conflicts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Accomplish workplace correspondence and documentation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continuous improvement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1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6B8631-EF45-4295-A410-2CD0DBC8E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61C23-AD76-4AAE-A1D9-A98CA7930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F609402-53DD-4652-9224-034FF847D97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D5917F-FF97-4324-8BC6-AF47BD3C3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involve medical and social assistance to help the needs of the people in the community.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 and community services are interrelated because people might need multiple support for their health and wellbeing.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primary health care providers and allied health professionals work with one another, they can provide for the complex needs of their patients.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AC9F5-DBA8-490D-9F7B-40B5BA527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9878A1-E4F9-4F69-9CF8-B043AF018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E2914CD-3836-4430-B5B0-A0ED6E9E883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91D7F4-60E7-45E6-AA30-7BA6E2045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16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6" t="1" r="386" b="-290"/>
          <a:stretch/>
        </p:blipFill>
        <p:spPr>
          <a:xfrm>
            <a:off x="0" y="0"/>
            <a:ext cx="12192000" cy="687787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5148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Communicate Effectively With People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69360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CHCCOM005 – Communicate and work in health or community service 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GB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exchanging information between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one of the most important things you must focus on, especially when working in health and community services.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and messages must be conveyed effectively and efficiently.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helps both ends to understand each other clearly and to carry out their task appropriately.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40E0D-4A80-4897-9CC1-92A2FBCF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2ED89-0DD9-4CD4-ACBF-BAD81B1EB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0CF3F9B-01BB-4FC7-9A0A-EBBB9D0C59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12DF47-6989-4351-B72E-672747EC5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health and community services, you will be encountering different people including clients, your colleagues, other service members and other relevant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with them effectively by considering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principles of communication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Models of communication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Modes of communication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communication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/>
              <a:t>Communicate Effectively With People</a:t>
            </a:r>
            <a:endParaRPr lang="en-PH" sz="1050" i="1" dirty="0">
              <a:highlight>
                <a:srgbClr val="FF00FF"/>
              </a:highligh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3184323"/>
            <a:ext cx="3581400" cy="238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EC6F3-48CD-454B-A4FD-D06077EE2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13AD0-8210-403E-9E8D-EB1087A3D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4347C06-5637-4233-8115-7E52038CEA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2045A4-B4DE-45B3-9904-DCE5D164D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4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27F10C71-EAC2-48B3-B795-393EEA7FC8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purl.org/dc/elements/1.1/"/>
    <ds:schemaRef ds:uri="http://purl.org/dc/dcmitype/"/>
    <ds:schemaRef ds:uri="9070b689-7605-479f-8804-a59ee445c744"/>
    <ds:schemaRef ds:uri="http://schemas.microsoft.com/office/2006/metadata/properties"/>
    <ds:schemaRef ds:uri="http://purl.org/dc/terms/"/>
    <ds:schemaRef ds:uri="http://schemas.microsoft.com/office/2006/documentManagement/types"/>
    <ds:schemaRef ds:uri="6cecd733-34d5-425b-8041-9161b6f347cb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1a282442-bd3b-4773-aa61-5da6217d1790"/>
    <ds:schemaRef ds:uri="4dad8055-0b31-433a-8243-67070a30e3dd"/>
    <ds:schemaRef ds:uri="29a6e72c-4bd6-4753-a151-c4743ef85a8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4505</TotalTime>
  <Words>2628</Words>
  <Application>Microsoft Office PowerPoint</Application>
  <PresentationFormat>Widescreen</PresentationFormat>
  <Paragraphs>336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</vt:lpstr>
      <vt:lpstr>Bauhaus Md BT</vt:lpstr>
      <vt:lpstr>Calibri</vt:lpstr>
      <vt:lpstr>Calibri Light</vt:lpstr>
      <vt:lpstr>Courier New</vt:lpstr>
      <vt:lpstr>Wingdings</vt:lpstr>
      <vt:lpstr>Office Theme</vt:lpstr>
      <vt:lpstr>1_Office Theme</vt:lpstr>
      <vt:lpstr>PowerPoint Presentation</vt:lpstr>
      <vt:lpstr>About this Unit of Competency</vt:lpstr>
      <vt:lpstr> </vt:lpstr>
      <vt:lpstr>Presentation Objectives</vt:lpstr>
      <vt:lpstr>Introduction</vt:lpstr>
      <vt:lpstr> </vt:lpstr>
      <vt:lpstr>Communicate Effectively With People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1.1.1 Understanding and Respect</vt:lpstr>
      <vt:lpstr> </vt:lpstr>
      <vt:lpstr> </vt:lpstr>
      <vt:lpstr> </vt:lpstr>
      <vt:lpstr> </vt:lpstr>
      <vt:lpstr>1.1.2 Verbal and Non-Verbal Communication</vt:lpstr>
      <vt:lpstr> </vt:lpstr>
      <vt:lpstr> </vt:lpstr>
      <vt:lpstr> </vt:lpstr>
      <vt:lpstr>PowerPoint Presentation</vt:lpstr>
      <vt:lpstr> </vt:lpstr>
      <vt:lpstr>1.2.1 Service Information</vt:lpstr>
      <vt:lpstr>1.2.2 Communicating Service Information Clearly</vt:lpstr>
      <vt:lpstr> </vt:lpstr>
      <vt:lpstr>PowerPoint Presentation</vt:lpstr>
      <vt:lpstr> </vt:lpstr>
      <vt:lpstr> </vt:lpstr>
      <vt:lpstr> </vt:lpstr>
      <vt:lpstr> </vt:lpstr>
      <vt:lpstr>PowerPoint Presentation</vt:lpstr>
      <vt:lpstr> </vt:lpstr>
      <vt:lpstr>1.4.1 Listening to Requests</vt:lpstr>
      <vt:lpstr> </vt:lpstr>
      <vt:lpstr>1.4.2 Clarifying Meaning</vt:lpstr>
      <vt:lpstr> </vt:lpstr>
      <vt:lpstr>1.4.3 Responding Appropriately</vt:lpstr>
      <vt:lpstr> </vt:lpstr>
      <vt:lpstr>PowerPoint Presentation</vt:lpstr>
      <vt:lpstr> </vt:lpstr>
      <vt:lpstr>1.5.1 Exchange Information Clearly in a Timely Manner</vt:lpstr>
      <vt:lpstr> </vt:lpstr>
      <vt:lpstr> </vt:lpstr>
      <vt:lpstr> </vt:lpstr>
      <vt:lpstr>1.5.2 Exchange Information Clearly Within Confidentiality Procedure</vt:lpstr>
      <vt:lpstr> </vt:lpstr>
      <vt:lpstr> </vt:lpstr>
      <vt:lpstr> 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111</cp:revision>
  <dcterms:created xsi:type="dcterms:W3CDTF">2020-09-30T05:05:23Z</dcterms:created>
  <dcterms:modified xsi:type="dcterms:W3CDTF">2023-12-13T03:41:45Z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Order">
    <vt:r8>94109800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TemplateUrl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  <property fmtid="{D5CDD505-2E9C-101B-9397-08002B2CF9AE}" pid="10" name="MediaServiceImageTags">
    <vt:lpwstr/>
  </property>
</Properties>
</file>